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  /><Relationship Id="rId2" Type="http://schemas.openxmlformats.org/package/2006/relationships/metadata/thumbnail" Target="docProps/thumbnail.jpeg"  /><Relationship Id="rId3" Type="http://schemas.openxmlformats.org/package/2006/relationships/metadata/core-properties" Target="docProps/core.xml"  /><Relationship Id="rId4" Type="http://schemas.openxmlformats.org/officeDocument/2006/relationships/extended-properties" Target="docProps/app.xml"  /><Relationship Id="rId5" Type="http://schemas.openxmlformats.org/officeDocument/2006/relationships/custom-properties" Target="docProps/custom.xml"  /></Relationships>
</file>

<file path=ppt/presentation.xml><?xml version="1.0" encoding="utf-8"?>
<p:presentation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ldMasterIdLst>
    <p:sldMasterId id="2147483660" r:id="rId1"/>
  </p:sldMasterIdLst>
  <p:notesMasterIdLst>
    <p:notesMasterId r:id="rId2"/>
  </p:notesMasterIdLst>
  <p:handoutMasterIdLst>
    <p:handoutMasterId r:id="rId3"/>
  </p:handoutMasterIdLst>
  <p:sldIdLst>
    <p:sldId id="264" r:id="rId4"/>
    <p:sldId id="265" r:id="rId5"/>
    <p:sldId id="266" r:id="rId6"/>
    <p:sldId id="267" r:id="rId7"/>
    <p:sldId id="268" r:id="rId8"/>
    <p:sldId id="270" r:id="rId9"/>
    <p:sldId id="271" r:id="rId10"/>
    <p:sldId id="272" r:id="rId11"/>
    <p:sldId id="273" r:id="rId12"/>
    <p:sldId id="279" r:id="rId13"/>
    <p:sldId id="275" r:id="rId14"/>
    <p:sldId id="278" r:id="rId15"/>
    <p:sldId id="276" r:id="rId16"/>
    <p:sldId id="277" r:id="rId17"/>
    <p:sldId id="282" r:id="rId18"/>
    <p:sldId id="280" r:id="rId19"/>
    <p:sldId id="281" r:id="rId20"/>
    <p:sldId id="283" r:id="rId21"/>
    <p:sldId id="284" r:id="rId22"/>
    <p:sldId id="285" r:id="rId23"/>
    <p:sldId id="286" r:id="rId24"/>
    <p:sldId id="287" r:id="rId25"/>
    <p:sldId id="288" r:id="rId26"/>
    <p:sldId id="291" r:id="rId27"/>
    <p:sldId id="290" r:id="rId28"/>
    <p:sldId id="292" r:id="rId29"/>
    <p:sldId id="293" r:id="rId30"/>
    <p:sldId id="296" r:id="rId31"/>
    <p:sldId id="295" r:id="rId32"/>
  </p:sldIdLst>
  <p:sldSz cx="12192000" cy="6858000"/>
  <p:notesSz cx="6858000" cy="9144000"/>
  <p:defaultTextStyle>
    <a:defPPr rtl="0">
      <a:defRPr lang="ko-k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showPr showNarration="1">
    <p:present/>
    <p:sldAll/>
    <p:penClr>
      <a:prstClr val="red"/>
    </p:penClr>
    <p:extLst>
      <p:ext uri="{2FDB2607-1784-4EEB-B798-7EB5836EED8A}">
        <p14:showMediaCtrls xmlns:p14="http://schemas.microsoft.com/office/powerpoint/2010/main" val="1"/>
      </p:ext>
    </p:extLst>
  </p:showPr>
</p:presentationPr>
</file>

<file path=ppt/tableStyles.xml><?xml version="1.0" encoding="utf-8"?>
<a:tblStyleLst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TxStyle/>
      <a:tcStyle>
        <a:tcBdr/>
        <a:fill>
          <a:solidFill>
            <a:schemeClr val="accent1">
              <a:alpha val="20000"/>
            </a:schemeClr>
          </a:solidFill>
        </a:fill>
      </a:tcStyle>
    </a:band1H>
    <a:band1V>
      <a:tcTxStyle/>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TxStyle/>
      <a:tcStyle>
        <a:tcBdr/>
        <a:fill>
          <a:solidFill>
            <a:schemeClr val="accent2">
              <a:tint val="40000"/>
            </a:schemeClr>
          </a:solidFill>
        </a:fill>
      </a:tcStyle>
    </a:band1H>
    <a:band2H>
      <a:tcTxStyle/>
      <a:tcStyle>
        <a:tcBdr/>
      </a:tcStyle>
    </a:band2H>
    <a:band1V>
      <a:tcTxStyle/>
      <a:tcStyle>
        <a:tcBdr/>
        <a:fill>
          <a:solidFill>
            <a:schemeClr val="accent2">
              <a:tint val="40000"/>
            </a:schemeClr>
          </a:solidFill>
        </a:fill>
      </a:tcStyle>
    </a:band1V>
    <a:band2V>
      <a:tcTxStyle/>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normalViewPr horzBarState="maximized">
    <p:restoredLeft sz="18993" autoAdjust="0"/>
    <p:restoredTop sz="94704" autoAdjust="0"/>
  </p:normalViewPr>
  <p:slideViewPr>
    <p:cSldViewPr snapToGrid="0">
      <p:cViewPr varScale="1">
        <p:scale>
          <a:sx n="100" d="100"/>
          <a:sy n="100" d="100"/>
        </p:scale>
        <p:origin x="108" y="248"/>
      </p:cViewPr>
    </p:cSldViewPr>
  </p:slideViewPr>
  <p:notesTextViewPr>
    <p:cViewPr>
      <p:scale>
        <a:sx n="100" d="100"/>
        <a:sy n="100" d="100"/>
      </p:scale>
      <p:origin x="0" y="0"/>
    </p:cViewPr>
  </p:notesTextViewPr>
  <p:notesViewPr>
    <p:cSldViewPr snapToGrid="0" showGuides="1">
      <p:cViewPr varScale="1">
        <p:scale>
          <a:sx n="88" d="100"/>
          <a:sy n="88" d="100"/>
        </p:scale>
        <p:origin x="3780" y="108"/>
      </p:cViewPr>
    </p:cSldViewPr>
  </p:notes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slide" Target="slides/slide8.xml"  /><Relationship Id="rId12" Type="http://schemas.openxmlformats.org/officeDocument/2006/relationships/slide" Target="slides/slide9.xml"  /><Relationship Id="rId13" Type="http://schemas.openxmlformats.org/officeDocument/2006/relationships/slide" Target="slides/slide10.xml"  /><Relationship Id="rId14" Type="http://schemas.openxmlformats.org/officeDocument/2006/relationships/slide" Target="slides/slide11.xml"  /><Relationship Id="rId15" Type="http://schemas.openxmlformats.org/officeDocument/2006/relationships/slide" Target="slides/slide12.xml"  /><Relationship Id="rId16" Type="http://schemas.openxmlformats.org/officeDocument/2006/relationships/slide" Target="slides/slide13.xml"  /><Relationship Id="rId17" Type="http://schemas.openxmlformats.org/officeDocument/2006/relationships/slide" Target="slides/slide14.xml"  /><Relationship Id="rId18" Type="http://schemas.openxmlformats.org/officeDocument/2006/relationships/slide" Target="slides/slide15.xml"  /><Relationship Id="rId19" Type="http://schemas.openxmlformats.org/officeDocument/2006/relationships/slide" Target="slides/slide16.xml"  /><Relationship Id="rId2" Type="http://schemas.openxmlformats.org/officeDocument/2006/relationships/notesMaster" Target="notesMasters/notesMaster1.xml"  /><Relationship Id="rId20" Type="http://schemas.openxmlformats.org/officeDocument/2006/relationships/slide" Target="slides/slide17.xml"  /><Relationship Id="rId21" Type="http://schemas.openxmlformats.org/officeDocument/2006/relationships/slide" Target="slides/slide18.xml"  /><Relationship Id="rId22" Type="http://schemas.openxmlformats.org/officeDocument/2006/relationships/slide" Target="slides/slide19.xml"  /><Relationship Id="rId23" Type="http://schemas.openxmlformats.org/officeDocument/2006/relationships/slide" Target="slides/slide20.xml"  /><Relationship Id="rId24" Type="http://schemas.openxmlformats.org/officeDocument/2006/relationships/slide" Target="slides/slide21.xml"  /><Relationship Id="rId25" Type="http://schemas.openxmlformats.org/officeDocument/2006/relationships/slide" Target="slides/slide22.xml"  /><Relationship Id="rId26" Type="http://schemas.openxmlformats.org/officeDocument/2006/relationships/slide" Target="slides/slide23.xml"  /><Relationship Id="rId27" Type="http://schemas.openxmlformats.org/officeDocument/2006/relationships/slide" Target="slides/slide24.xml"  /><Relationship Id="rId28" Type="http://schemas.openxmlformats.org/officeDocument/2006/relationships/slide" Target="slides/slide25.xml"  /><Relationship Id="rId29" Type="http://schemas.openxmlformats.org/officeDocument/2006/relationships/slide" Target="slides/slide26.xml"  /><Relationship Id="rId3" Type="http://schemas.openxmlformats.org/officeDocument/2006/relationships/handoutMaster" Target="handoutMasters/handoutMaster1.xml"  /><Relationship Id="rId30" Type="http://schemas.openxmlformats.org/officeDocument/2006/relationships/slide" Target="slides/slide27.xml"  /><Relationship Id="rId31" Type="http://schemas.openxmlformats.org/officeDocument/2006/relationships/slide" Target="slides/slide28.xml"  /><Relationship Id="rId32" Type="http://schemas.openxmlformats.org/officeDocument/2006/relationships/slide" Target="slides/slide29.xml"  /><Relationship Id="rId33" Type="http://schemas.openxmlformats.org/officeDocument/2006/relationships/presProps" Target="presProps.xml"  /><Relationship Id="rId34" Type="http://schemas.openxmlformats.org/officeDocument/2006/relationships/viewProps" Target="viewProps.xml"  /><Relationship Id="rId35" Type="http://schemas.openxmlformats.org/officeDocument/2006/relationships/theme" Target="theme/theme1.xml"  /><Relationship Id="rId36" Type="http://schemas.openxmlformats.org/officeDocument/2006/relationships/tableStyles" Target="tableStyles.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idx="0"/>
          </p:nvPr>
        </p:nvSpPr>
        <p:spPr>
          <a:xfrm>
            <a:off x="0" y="0"/>
            <a:ext cx="2971800" cy="458788"/>
          </a:xfrm>
          <a:prstGeom prst="rect">
            <a:avLst/>
          </a:prstGeom>
        </p:spPr>
        <p:txBody>
          <a:bodyPr vert="horz" lIns="91440" tIns="45720" rIns="91440" bIns="45720"/>
          <a:lstStyle>
            <a:lvl1pPr algn="l">
              <a:defRPr sz="1200"/>
            </a:lvl1pPr>
          </a:lstStyle>
          <a:p>
            <a:pPr lvl="0" rtl="0">
              <a:defRPr/>
            </a:pPr>
            <a:endParaRPr lang="ko-KR" altLang="en-US">
              <a:latin typeface="맑은 고딕"/>
              <a:ea typeface="맑은 고딕"/>
            </a:endParaRPr>
          </a:p>
        </p:txBody>
      </p:sp>
      <p:sp>
        <p:nvSpPr>
          <p:cNvPr id="3" name="날짜 개체 틀 2"/>
          <p:cNvSpPr>
            <a:spLocks noGrp="1"/>
          </p:cNvSpPr>
          <p:nvPr>
            <p:ph type="dt" sz="quarter" idx="1"/>
          </p:nvPr>
        </p:nvSpPr>
        <p:spPr>
          <a:xfrm>
            <a:off x="3884613" y="0"/>
            <a:ext cx="2971800" cy="458788"/>
          </a:xfrm>
          <a:prstGeom prst="rect">
            <a:avLst/>
          </a:prstGeom>
        </p:spPr>
        <p:txBody>
          <a:bodyPr vert="horz" lIns="91440" tIns="45720" rIns="91440" bIns="45720"/>
          <a:lstStyle>
            <a:lvl1pPr algn="r">
              <a:defRPr sz="1200"/>
            </a:lvl1pPr>
          </a:lstStyle>
          <a:p>
            <a:pPr lvl="0" rtl="0">
              <a:defRPr/>
            </a:pPr>
            <a:fld id="{F96F3EC5-6ABC-42C1-9218-0E506B982DB0}" type="datetime1">
              <a:rPr lang="ko-KR" altLang="en-US">
                <a:latin typeface="맑은 고딕"/>
                <a:ea typeface="맑은 고딕"/>
              </a:rPr>
              <a:pPr lvl="0" rtl="0">
                <a:defRPr/>
              </a:pPr>
              <a:t>2025-05-27</a:t>
            </a:fld>
            <a:endParaRPr lang="ko-KR" altLang="en-US">
              <a:latin typeface="맑은 고딕"/>
              <a:ea typeface="맑은 고딕"/>
            </a:endParaRPr>
          </a:p>
        </p:txBody>
      </p:sp>
      <p:sp>
        <p:nvSpPr>
          <p:cNvPr id="4" name="바닥글 개체 틀 3"/>
          <p:cNvSpPr>
            <a:spLocks noGrp="1"/>
          </p:cNvSpPr>
          <p:nvPr>
            <p:ph type="ftr" sz="quarter" idx="2"/>
          </p:nvPr>
        </p:nvSpPr>
        <p:spPr>
          <a:xfrm>
            <a:off x="0" y="8685213"/>
            <a:ext cx="2971800" cy="458787"/>
          </a:xfrm>
          <a:prstGeom prst="rect">
            <a:avLst/>
          </a:prstGeom>
        </p:spPr>
        <p:txBody>
          <a:bodyPr vert="horz" lIns="91440" tIns="45720" rIns="91440" bIns="45720" anchor="b"/>
          <a:lstStyle>
            <a:lvl1pPr algn="l">
              <a:defRPr sz="1200"/>
            </a:lvl1pPr>
          </a:lstStyle>
          <a:p>
            <a:pPr lvl="0" rtl="0">
              <a:defRPr/>
            </a:pPr>
            <a:endParaRPr lang="ko-KR" altLang="en-US">
              <a:latin typeface="맑은 고딕"/>
              <a:ea typeface="맑은 고딕"/>
            </a:endParaRPr>
          </a:p>
        </p:txBody>
      </p:sp>
      <p:sp>
        <p:nvSpPr>
          <p:cNvPr id="5" name="슬라이드 번호 개체 틀 4"/>
          <p:cNvSpPr>
            <a:spLocks noGrp="1"/>
          </p:cNvSpPr>
          <p:nvPr>
            <p:ph type="sldNum" sz="quarter" idx="3"/>
          </p:nvPr>
        </p:nvSpPr>
        <p:spPr>
          <a:xfrm>
            <a:off x="3884613" y="8685213"/>
            <a:ext cx="2971800" cy="458787"/>
          </a:xfrm>
          <a:prstGeom prst="rect">
            <a:avLst/>
          </a:prstGeom>
        </p:spPr>
        <p:txBody>
          <a:bodyPr vert="horz" lIns="91440" tIns="45720" rIns="91440" bIns="45720" anchor="b"/>
          <a:lstStyle>
            <a:lvl1pPr algn="r">
              <a:defRPr sz="1200"/>
            </a:lvl1pPr>
          </a:lstStyle>
          <a:p>
            <a:pPr lvl="0" rtl="0">
              <a:defRPr/>
            </a:pPr>
            <a:fld id="{BF910782-FDC2-4F7C-A018-7A502E5089C7}" type="slidenum">
              <a:rPr lang="en-US" altLang="ko-KR">
                <a:latin typeface="맑은 고딕"/>
                <a:ea typeface="맑은 고딕"/>
              </a:rPr>
              <a:pPr lvl="0" rtl="0">
                <a:defRPr/>
              </a:pPr>
              <a:t>‹#›</a:t>
            </a:fld>
            <a:endParaRPr lang="ko-KR" altLang="en-US">
              <a:latin typeface="맑은 고딕"/>
              <a:ea typeface="맑은 고딕"/>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idx="0"/>
          </p:nvPr>
        </p:nvSpPr>
        <p:spPr>
          <a:xfrm>
            <a:off x="0" y="0"/>
            <a:ext cx="2971800" cy="458788"/>
          </a:xfrm>
          <a:prstGeom prst="rect">
            <a:avLst/>
          </a:prstGeom>
        </p:spPr>
        <p:txBody>
          <a:bodyPr vert="horz" lIns="91440" tIns="45720" rIns="91440" bIns="45720"/>
          <a:lstStyle>
            <a:lvl1pPr algn="l">
              <a:defRPr sz="1200" baseline="0">
                <a:latin typeface="맑은 고딕"/>
                <a:ea typeface="맑은 고딕"/>
              </a:defRPr>
            </a:lvl1pPr>
          </a:lstStyle>
          <a:p>
            <a:pPr lvl="0">
              <a:defRPr/>
            </a:pPr>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a:lstStyle>
            <a:lvl1pPr algn="r">
              <a:defRPr sz="1200" baseline="0">
                <a:latin typeface="맑은 고딕"/>
                <a:ea typeface="맑은 고딕"/>
              </a:defRPr>
            </a:lvl1pPr>
          </a:lstStyle>
          <a:p>
            <a:pPr lvl="0">
              <a:defRPr/>
            </a:pPr>
            <a:fld id="{1D5CB5D8-1956-4D08-8FEE-1BBD48AAF72B}" type="datetime1">
              <a:rPr lang="ko-KR" altLang="en-US"/>
              <a:pPr lvl="0">
                <a:defRPr/>
              </a:pPr>
              <a:t>2025-05-27</a:t>
            </a:fld>
            <a:endParaRPr lang="ko-KR" altLang="en-US"/>
          </a:p>
        </p:txBody>
      </p:sp>
      <p:sp>
        <p:nvSpPr>
          <p:cNvPr id="4" name="슬라이드 이미지 개체 틀 3"/>
          <p:cNvSpPr>
            <a:spLocks noGrp="1" noRot="1" noChangeAspect="1" noTextEdi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pPr lvl="0" rtl="0">
              <a:defRPr/>
            </a:pPr>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rtl="0">
              <a:defRPr/>
            </a:pPr>
            <a:r>
              <a:rPr lang="ko-KR" altLang="en-US"/>
              <a:t>마스터 텍스트 스타일을 편집하려면 클릭하세요</a:t>
            </a:r>
            <a:r>
              <a:rPr lang="en-US" altLang="ko-KR"/>
              <a:t>.</a:t>
            </a:r>
            <a:endParaRPr lang="en-US" altLang="ko-KR"/>
          </a:p>
          <a:p>
            <a:pPr lvl="1" rtl="0">
              <a:defRPr/>
            </a:pPr>
            <a:r>
              <a:rPr lang="ko-KR" altLang="en-US"/>
              <a:t>둘째 수준</a:t>
            </a:r>
            <a:endParaRPr lang="ko-KR" altLang="en-US"/>
          </a:p>
          <a:p>
            <a:pPr lvl="2" rtl="0">
              <a:defRPr/>
            </a:pPr>
            <a:r>
              <a:rPr lang="ko-KR" altLang="en-US"/>
              <a:t>셋째 수준</a:t>
            </a:r>
            <a:endParaRPr lang="ko-KR" altLang="en-US"/>
          </a:p>
          <a:p>
            <a:pPr lvl="3" rtl="0">
              <a:defRPr/>
            </a:pPr>
            <a:r>
              <a:rPr lang="ko-KR" altLang="en-US"/>
              <a:t>넷째 수준</a:t>
            </a:r>
            <a:endParaRPr lang="ko-KR" altLang="en-US"/>
          </a:p>
          <a:p>
            <a:pPr lvl="4" rtl="0">
              <a:defRPr/>
            </a:pPr>
            <a:r>
              <a:rPr lang="ko-KR" altLang="en-US"/>
              <a:t>다섯째 수준</a:t>
            </a:r>
            <a:endParaRPr lang="ko-KR" altLang="en-US"/>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baseline="0">
                <a:latin typeface="맑은 고딕"/>
                <a:ea typeface="맑은 고딕"/>
              </a:defRPr>
            </a:lvl1pPr>
          </a:lstStyle>
          <a:p>
            <a:pPr lvl="0">
              <a:defRPr/>
            </a:pPr>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baseline="0">
                <a:latin typeface="맑은 고딕"/>
                <a:ea typeface="맑은 고딕"/>
              </a:defRPr>
            </a:lvl1pPr>
          </a:lstStyle>
          <a:p>
            <a:pPr lvl="0">
              <a:defRPr/>
            </a:pPr>
            <a:fld id="{9C936D52-512B-47DE-BC94-6C88A56CE986}" type="slidenum">
              <a:rPr lang="en-US" altLang="ko-KR"/>
              <a:pPr lvl="0">
                <a:defRPr/>
              </a:pPr>
              <a:t>‹#›</a:t>
            </a:fld>
            <a:endParaRPr lang="ko-KR" altLang="en-US"/>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baseline="0">
        <a:solidFill>
          <a:schemeClr val="tx1"/>
        </a:solidFill>
        <a:latin typeface="맑은 고딕"/>
        <a:ea typeface="맑은 고딕"/>
        <a:cs typeface="+mn-cs"/>
      </a:defRPr>
    </a:lvl1pPr>
    <a:lvl2pPr marL="457200" algn="l" defTabSz="914400" rtl="0" eaLnBrk="1" latinLnBrk="0" hangingPunct="1">
      <a:defRPr sz="1200" kern="1200" baseline="0">
        <a:solidFill>
          <a:schemeClr val="tx1"/>
        </a:solidFill>
        <a:latin typeface="+mn-lt"/>
        <a:ea typeface="+mn-ea"/>
        <a:cs typeface="+mn-cs"/>
      </a:defRPr>
    </a:lvl2pPr>
    <a:lvl3pPr marL="914400" algn="l" defTabSz="914400" rtl="0" eaLnBrk="1" latinLnBrk="0" hangingPunct="1">
      <a:defRPr sz="1200" kern="1200" baseline="0">
        <a:solidFill>
          <a:schemeClr val="tx1"/>
        </a:solidFill>
        <a:latin typeface="+mn-lt"/>
        <a:ea typeface="+mn-ea"/>
        <a:cs typeface="+mn-cs"/>
      </a:defRPr>
    </a:lvl3pPr>
    <a:lvl4pPr marL="1371600" algn="l" defTabSz="914400" rtl="0" eaLnBrk="1" latinLnBrk="0" hangingPunct="1">
      <a:defRPr sz="1200" kern="1200" baseline="0">
        <a:solidFill>
          <a:schemeClr val="tx1"/>
        </a:solidFill>
        <a:latin typeface="+mn-lt"/>
        <a:ea typeface="+mn-ea"/>
        <a:cs typeface="+mn-cs"/>
      </a:defRPr>
    </a:lvl4pPr>
    <a:lvl5pPr marL="1828800" algn="l" defTabSz="914400" rtl="0" eaLnBrk="1" latinLnBrk="0" hangingPunct="1">
      <a:defRPr sz="1200" kern="1200" baseline="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제목 슬라이드">
    <p:spTree>
      <p:nvGrpSpPr>
        <p:cNvPr id="1" name=""/>
        <p:cNvGrpSpPr/>
        <p:nvPr/>
      </p:nvGrpSpPr>
      <p:grpSpPr>
        <a:xfrm>
          <a:off x="0" y="0"/>
          <a:ext cx="0" cy="0"/>
          <a:chOff x="0" y="0"/>
          <a:chExt cx="0" cy="0"/>
        </a:xfrm>
      </p:grpSpPr>
      <p:grpSp>
        <p:nvGrpSpPr>
          <p:cNvPr id="16" name="그룹 15"/>
          <p:cNvGrpSpPr/>
          <p:nvPr userDrawn="1"/>
        </p:nvGrpSpPr>
        <p:grpSpPr bwMode="ltGray">
          <a:xfrm>
            <a:off x="0" y="0"/>
            <a:ext cx="12192000" cy="6858000"/>
            <a:chOff x="0" y="0"/>
            <a:chExt cx="12192000" cy="6858000"/>
          </a:xfrm>
        </p:grpSpPr>
        <p:sp>
          <p:nvSpPr>
            <p:cNvPr id="14" name="직사각형 13"/>
            <p:cNvSpPr/>
            <p:nvPr/>
          </p:nvSpPr>
          <p:spPr bwMode="ltGray">
            <a:xfrm>
              <a:off x="0" y="0"/>
              <a:ext cx="12192000" cy="685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ko-KR" altLang="en-US" baseline="0" noProof="0" dirty="0">
                <a:latin typeface="맑은 고딕" panose="020B0503020000020004" pitchFamily="50" charset="-127"/>
                <a:ea typeface="맑은 고딕" panose="020B0503020000020004" pitchFamily="50" charset="-127"/>
              </a:endParaRPr>
            </a:p>
          </p:txBody>
        </p:sp>
        <p:sp>
          <p:nvSpPr>
            <p:cNvPr id="8" name="타원 2"/>
            <p:cNvSpPr>
              <a:spLocks noChangeArrowheads="1"/>
            </p:cNvSpPr>
            <p:nvPr/>
          </p:nvSpPr>
          <p:spPr bwMode="ltGray">
            <a:xfrm flipH="1">
              <a:off x="90458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9" name="타원 3"/>
            <p:cNvSpPr>
              <a:spLocks noChangeArrowheads="1"/>
            </p:cNvSpPr>
            <p:nvPr/>
          </p:nvSpPr>
          <p:spPr bwMode="ltGray">
            <a:xfrm flipH="1">
              <a:off x="7255119" y="16002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10" name="타원 4"/>
            <p:cNvSpPr>
              <a:spLocks noChangeArrowheads="1"/>
            </p:cNvSpPr>
            <p:nvPr/>
          </p:nvSpPr>
          <p:spPr bwMode="ltGray">
            <a:xfrm flipH="1">
              <a:off x="5464419" y="16002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11" name="타원 5"/>
            <p:cNvSpPr>
              <a:spLocks noChangeArrowheads="1"/>
            </p:cNvSpPr>
            <p:nvPr/>
          </p:nvSpPr>
          <p:spPr bwMode="ltGray">
            <a:xfrm flipH="1">
              <a:off x="5464419"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12" name="타원 6"/>
            <p:cNvSpPr>
              <a:spLocks noChangeArrowheads="1"/>
            </p:cNvSpPr>
            <p:nvPr/>
          </p:nvSpPr>
          <p:spPr bwMode="ltGray">
            <a:xfrm flipH="1">
              <a:off x="3732457" y="3276600"/>
              <a:ext cx="1524000" cy="1524000"/>
            </a:xfrm>
            <a:prstGeom prst="ellipse">
              <a:avLst/>
            </a:prstGeom>
            <a:solidFill>
              <a:schemeClr val="accent2">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13" name="타원 7"/>
            <p:cNvSpPr>
              <a:spLocks noChangeArrowheads="1"/>
            </p:cNvSpPr>
            <p:nvPr/>
          </p:nvSpPr>
          <p:spPr bwMode="ltGray">
            <a:xfrm flipH="1">
              <a:off x="9045819" y="3276600"/>
              <a:ext cx="1524000" cy="1524000"/>
            </a:xfrm>
            <a:prstGeom prst="ellipse">
              <a:avLst/>
            </a:prstGeom>
            <a:noFill/>
            <a:ln w="28575">
              <a:solidFill>
                <a:schemeClr val="accent2">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grpSp>
      <p:sp>
        <p:nvSpPr>
          <p:cNvPr id="2" name="제목 1"/>
          <p:cNvSpPr>
            <a:spLocks noGrp="1"/>
          </p:cNvSpPr>
          <p:nvPr>
            <p:ph type="ctrTitle"/>
          </p:nvPr>
        </p:nvSpPr>
        <p:spPr>
          <a:xfrm>
            <a:off x="1524000" y="1041400"/>
            <a:ext cx="9144000" cy="2387600"/>
          </a:xfrm>
        </p:spPr>
        <p:txBody>
          <a:bodyPr rtlCol="0" anchor="b"/>
          <a:lstStyle>
            <a:lvl1pPr algn="l">
              <a:defRPr sz="6000" baseline="0">
                <a:latin typeface="맑은 고딕" panose="020B0503020000020004" pitchFamily="50" charset="-127"/>
                <a:ea typeface="맑은 고딕" panose="020B0503020000020004" pitchFamily="50" charset="-127"/>
              </a:defRPr>
            </a:lvl1pPr>
          </a:lstStyle>
          <a:p>
            <a:pPr rtl="0"/>
            <a:r>
              <a:rPr lang="ko-KR" altLang="en-US" noProof="0"/>
              <a:t>마스터 제목 스타일 편집</a:t>
            </a:r>
            <a:endParaRPr lang="ko-KR" altLang="en-US" noProof="0" dirty="0"/>
          </a:p>
        </p:txBody>
      </p:sp>
      <p:sp>
        <p:nvSpPr>
          <p:cNvPr id="3" name="부제목 2"/>
          <p:cNvSpPr>
            <a:spLocks noGrp="1"/>
          </p:cNvSpPr>
          <p:nvPr>
            <p:ph type="subTitle" idx="1"/>
          </p:nvPr>
        </p:nvSpPr>
        <p:spPr>
          <a:xfrm>
            <a:off x="1524000" y="3602038"/>
            <a:ext cx="9144000" cy="1655762"/>
          </a:xfrm>
        </p:spPr>
        <p:txBody>
          <a:bodyPr rtlCol="0"/>
          <a:lstStyle>
            <a:lvl1pPr marL="0" indent="0" algn="l">
              <a:buNone/>
              <a:defRPr sz="2400" b="1" i="0" baseline="0">
                <a:solidFill>
                  <a:schemeClr val="accent3">
                    <a:lumMod val="75000"/>
                  </a:schemeClr>
                </a:solidFill>
                <a:latin typeface="맑은 고딕" panose="020B0503020000020004" pitchFamily="50" charset="-127"/>
                <a:ea typeface="맑은 고딕" panose="020B0503020000020004" pitchFamily="50" charset="-12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ko-KR" altLang="en-US" noProof="0"/>
              <a:t>클릭하여 마스터 부제목 스타일 편집</a:t>
            </a:r>
            <a:endParaRPr lang="ko-KR" altLang="en-US" noProof="0" dirty="0"/>
          </a:p>
        </p:txBody>
      </p:sp>
      <p:sp>
        <p:nvSpPr>
          <p:cNvPr id="7" name="날짜 개체 틀 6"/>
          <p:cNvSpPr>
            <a:spLocks noGrp="1"/>
          </p:cNvSpPr>
          <p:nvPr>
            <p:ph type="dt" sz="half" idx="10"/>
          </p:nvPr>
        </p:nvSpPr>
        <p:spPr/>
        <p:txBody>
          <a:bodyPr rtlCol="0"/>
          <a:lstStyle>
            <a:lvl1pPr>
              <a:defRPr baseline="0">
                <a:latin typeface="맑은 고딕" panose="020B0503020000020004" pitchFamily="50" charset="-127"/>
                <a:ea typeface="맑은 고딕" panose="020B0503020000020004" pitchFamily="50" charset="-127"/>
              </a:defRPr>
            </a:lvl1pPr>
          </a:lstStyle>
          <a:p>
            <a:fld id="{8F5E7F00-D146-4D43-B601-B9D2913C5268}" type="datetime1">
              <a:rPr lang="ko-KR" altLang="en-US" noProof="0" smtClean="0"/>
              <a:t>2023-06-06</a:t>
            </a:fld>
            <a:endParaRPr lang="ko-KR" altLang="en-US" noProof="0" dirty="0"/>
          </a:p>
        </p:txBody>
      </p:sp>
      <p:sp>
        <p:nvSpPr>
          <p:cNvPr id="29" name="바닥글 개체 틀 28"/>
          <p:cNvSpPr>
            <a:spLocks noGrp="1"/>
          </p:cNvSpPr>
          <p:nvPr>
            <p:ph type="ftr" sz="quarter" idx="11"/>
          </p:nvPr>
        </p:nvSpPr>
        <p:spPr/>
        <p:txBody>
          <a:bodyPr rtlCol="0"/>
          <a:lstStyle>
            <a:lvl1pPr>
              <a:defRPr baseline="0">
                <a:latin typeface="맑은 고딕" panose="020B0503020000020004" pitchFamily="50" charset="-127"/>
                <a:ea typeface="맑은 고딕" panose="020B0503020000020004" pitchFamily="50" charset="-127"/>
              </a:defRPr>
            </a:lvl1pPr>
          </a:lstStyle>
          <a:p>
            <a:r>
              <a:rPr lang="ko-KR" altLang="en-US" noProof="0" dirty="0"/>
              <a:t>바닥글 추가</a:t>
            </a:r>
          </a:p>
        </p:txBody>
      </p:sp>
      <p:sp>
        <p:nvSpPr>
          <p:cNvPr id="30" name="슬라이드 번호 개체 틀 29"/>
          <p:cNvSpPr>
            <a:spLocks noGrp="1"/>
          </p:cNvSpPr>
          <p:nvPr>
            <p:ph type="sldNum" sz="quarter" idx="12"/>
          </p:nvPr>
        </p:nvSpPr>
        <p:spPr/>
        <p:txBody>
          <a:bodyPr rtlCol="0"/>
          <a:lstStyle>
            <a:lvl1pPr>
              <a:defRPr baseline="0">
                <a:latin typeface="맑은 고딕" panose="020B0503020000020004" pitchFamily="50" charset="-127"/>
                <a:ea typeface="맑은 고딕" panose="020B0503020000020004" pitchFamily="50" charset="-127"/>
              </a:defRPr>
            </a:lvl1pPr>
          </a:lstStyle>
          <a:p>
            <a:fld id="{C62155A9-2BEA-4E1A-A809-3AB570F0F126}" type="slidenum">
              <a:rPr lang="en-US" altLang="ko-KR" noProof="0" smtClean="0"/>
              <a:pPr/>
              <a:t>‹#›</a:t>
            </a:fld>
            <a:endParaRPr lang="ko-KR" altLang="en-US" noProof="0" dirty="0"/>
          </a:p>
        </p:txBody>
      </p:sp>
    </p:spTree>
    <p:extLst>
      <p:ext uri="{BB962C8B-B14F-4D97-AF65-F5344CB8AC3E}">
        <p14:creationId xmlns:p14="http://schemas.microsoft.com/office/powerpoint/2010/main" val="4197503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baseline="0">
                <a:latin typeface="맑은 고딕" panose="020B0503020000020004" pitchFamily="50" charset="-127"/>
              </a:defRPr>
            </a:lvl1pPr>
          </a:lstStyle>
          <a:p>
            <a:pPr rtl="0"/>
            <a:r>
              <a:rPr lang="ko-KR" altLang="en-US" noProof="0"/>
              <a:t>마스터 제목 스타일 편집</a:t>
            </a:r>
          </a:p>
        </p:txBody>
      </p:sp>
      <p:sp>
        <p:nvSpPr>
          <p:cNvPr id="3" name="세로 텍스트 개체 틀 2"/>
          <p:cNvSpPr>
            <a:spLocks noGrp="1"/>
          </p:cNvSpPr>
          <p:nvPr>
            <p:ph type="body" orient="vert" idx="1" hasCustomPrompt="1"/>
          </p:nvPr>
        </p:nvSpPr>
        <p:spPr/>
        <p:txBody>
          <a:bodyPr vert="eaVert" rtlCol="0"/>
          <a:lstStyle>
            <a:lvl1pPr>
              <a:defRPr baseline="0">
                <a:latin typeface="맑은 고딕" panose="020B0503020000020004" pitchFamily="50" charset="-127"/>
              </a:defRPr>
            </a:lvl1pPr>
            <a:lvl2pPr>
              <a:defRPr baseline="0">
                <a:latin typeface="맑은 고딕" panose="020B0503020000020004" pitchFamily="50" charset="-127"/>
              </a:defRPr>
            </a:lvl2pPr>
            <a:lvl3pPr>
              <a:defRPr baseline="0">
                <a:latin typeface="맑은 고딕" panose="020B0503020000020004" pitchFamily="50" charset="-127"/>
              </a:defRPr>
            </a:lvl3pPr>
            <a:lvl4pPr>
              <a:defRPr baseline="0">
                <a:latin typeface="맑은 고딕" panose="020B0503020000020004" pitchFamily="50" charset="-127"/>
              </a:defRPr>
            </a:lvl4pPr>
            <a:lvl5pPr>
              <a:defRPr baseline="0">
                <a:latin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7" name="날짜 개체 틀 6"/>
          <p:cNvSpPr>
            <a:spLocks noGrp="1"/>
          </p:cNvSpPr>
          <p:nvPr>
            <p:ph type="dt" sz="half" idx="10"/>
          </p:nvPr>
        </p:nvSpPr>
        <p:spPr/>
        <p:txBody>
          <a:bodyPr rtlCol="0"/>
          <a:lstStyle>
            <a:lvl1pPr>
              <a:defRPr baseline="0">
                <a:latin typeface="맑은 고딕" panose="020B0503020000020004" pitchFamily="50" charset="-127"/>
              </a:defRPr>
            </a:lvl1pPr>
          </a:lstStyle>
          <a:p>
            <a:fld id="{1321DC53-9F2E-4913-8E12-683970A13875}" type="datetime1">
              <a:rPr lang="ko-KR" altLang="en-US" noProof="0" smtClean="0"/>
              <a:t>2023-06-06</a:t>
            </a:fld>
            <a:endParaRPr lang="ko-KR" altLang="en-US" noProof="0"/>
          </a:p>
        </p:txBody>
      </p:sp>
      <p:sp>
        <p:nvSpPr>
          <p:cNvPr id="8" name="바닥글 개체 틀 7"/>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9" name="슬라이드 번호 개체 틀 8"/>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40069496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8724900" y="365125"/>
            <a:ext cx="2628900" cy="5811838"/>
          </a:xfrm>
        </p:spPr>
        <p:txBody>
          <a:bodyPr vert="eaVert" rtlCol="0"/>
          <a:lstStyle>
            <a:lvl1pPr>
              <a:defRPr baseline="0">
                <a:latin typeface="맑은 고딕" panose="020B0503020000020004" pitchFamily="50" charset="-127"/>
              </a:defRPr>
            </a:lvl1pPr>
          </a:lstStyle>
          <a:p>
            <a:pPr rtl="0"/>
            <a:r>
              <a:rPr lang="ko-KR" altLang="en-US" noProof="0"/>
              <a:t>마스터 제목 스타일 편집</a:t>
            </a:r>
          </a:p>
        </p:txBody>
      </p:sp>
      <p:sp>
        <p:nvSpPr>
          <p:cNvPr id="3" name="세로 텍스트 개체 틀 2"/>
          <p:cNvSpPr>
            <a:spLocks noGrp="1"/>
          </p:cNvSpPr>
          <p:nvPr>
            <p:ph type="body" orient="vert" idx="1" hasCustomPrompt="1"/>
          </p:nvPr>
        </p:nvSpPr>
        <p:spPr>
          <a:xfrm>
            <a:off x="838200" y="365125"/>
            <a:ext cx="7734300" cy="5811838"/>
          </a:xfrm>
        </p:spPr>
        <p:txBody>
          <a:bodyPr vert="eaVert" rtlCol="0"/>
          <a:lstStyle>
            <a:lvl1pPr>
              <a:defRPr baseline="0">
                <a:latin typeface="맑은 고딕" panose="020B0503020000020004" pitchFamily="50" charset="-127"/>
              </a:defRPr>
            </a:lvl1pPr>
            <a:lvl2pPr>
              <a:defRPr baseline="0">
                <a:latin typeface="맑은 고딕" panose="020B0503020000020004" pitchFamily="50" charset="-127"/>
              </a:defRPr>
            </a:lvl2pPr>
            <a:lvl3pPr>
              <a:defRPr baseline="0">
                <a:latin typeface="맑은 고딕" panose="020B0503020000020004" pitchFamily="50" charset="-127"/>
              </a:defRPr>
            </a:lvl3pPr>
            <a:lvl4pPr>
              <a:defRPr baseline="0">
                <a:latin typeface="맑은 고딕" panose="020B0503020000020004" pitchFamily="50" charset="-127"/>
              </a:defRPr>
            </a:lvl4pPr>
            <a:lvl5pPr>
              <a:defRPr baseline="0">
                <a:latin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7" name="날짜 개체 틀 6"/>
          <p:cNvSpPr>
            <a:spLocks noGrp="1"/>
          </p:cNvSpPr>
          <p:nvPr>
            <p:ph type="dt" sz="half" idx="10"/>
          </p:nvPr>
        </p:nvSpPr>
        <p:spPr/>
        <p:txBody>
          <a:bodyPr rtlCol="0"/>
          <a:lstStyle>
            <a:lvl1pPr>
              <a:defRPr baseline="0">
                <a:latin typeface="맑은 고딕" panose="020B0503020000020004" pitchFamily="50" charset="-127"/>
              </a:defRPr>
            </a:lvl1pPr>
          </a:lstStyle>
          <a:p>
            <a:fld id="{4B5C32E2-C06F-45ED-B64A-C9C5C0411DC8}" type="datetime1">
              <a:rPr lang="ko-KR" altLang="en-US" noProof="0" smtClean="0"/>
              <a:t>2023-06-06</a:t>
            </a:fld>
            <a:endParaRPr lang="ko-KR" altLang="en-US" noProof="0"/>
          </a:p>
        </p:txBody>
      </p:sp>
      <p:sp>
        <p:nvSpPr>
          <p:cNvPr id="8" name="바닥글 개체 틀 7"/>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9" name="슬라이드 번호 개체 틀 8"/>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16760235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baseline="0">
                <a:latin typeface="맑은 고딕" panose="020B0503020000020004" pitchFamily="50" charset="-127"/>
              </a:defRPr>
            </a:lvl1pPr>
          </a:lstStyle>
          <a:p>
            <a:pPr rtl="0"/>
            <a:r>
              <a:rPr lang="ko-KR" altLang="en-US" noProof="0"/>
              <a:t>마스터 제목 스타일 편집</a:t>
            </a:r>
          </a:p>
        </p:txBody>
      </p:sp>
      <p:sp>
        <p:nvSpPr>
          <p:cNvPr id="3" name="내용 개체 틀 2"/>
          <p:cNvSpPr>
            <a:spLocks noGrp="1"/>
          </p:cNvSpPr>
          <p:nvPr>
            <p:ph idx="1" hasCustomPrompt="1"/>
          </p:nvPr>
        </p:nvSpPr>
        <p:spPr/>
        <p:txBody>
          <a:bodyPr rtlCol="0"/>
          <a:lstStyle>
            <a:lvl1pPr>
              <a:defRPr baseline="0">
                <a:latin typeface="맑은 고딕" panose="020B0503020000020004" pitchFamily="50" charset="-127"/>
              </a:defRPr>
            </a:lvl1pPr>
            <a:lvl2pPr>
              <a:defRPr baseline="0">
                <a:latin typeface="맑은 고딕" panose="020B0503020000020004" pitchFamily="50" charset="-127"/>
              </a:defRPr>
            </a:lvl2pPr>
            <a:lvl3pPr>
              <a:defRPr baseline="0">
                <a:latin typeface="맑은 고딕" panose="020B0503020000020004" pitchFamily="50" charset="-127"/>
              </a:defRPr>
            </a:lvl3pPr>
            <a:lvl4pPr>
              <a:defRPr baseline="0">
                <a:latin typeface="맑은 고딕" panose="020B0503020000020004" pitchFamily="50" charset="-127"/>
              </a:defRPr>
            </a:lvl4pPr>
            <a:lvl5pPr>
              <a:defRPr baseline="0">
                <a:latin typeface="맑은 고딕" panose="020B0503020000020004" pitchFamily="50" charset="-127"/>
              </a:defRPr>
            </a:lvl5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7" name="날짜 개체 틀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baseline="0">
                <a:solidFill>
                  <a:schemeClr val="tx2"/>
                </a:solidFill>
                <a:latin typeface="맑은 고딕" panose="020B0503020000020004" pitchFamily="50" charset="-127"/>
              </a:defRPr>
            </a:lvl1pPr>
          </a:lstStyle>
          <a:p>
            <a:fld id="{C70ADF11-D393-4EE6-8B36-75E33FFA9024}" type="datetime1">
              <a:rPr lang="ko-KR" altLang="en-US" noProof="0" smtClean="0"/>
              <a:t>2023-06-06</a:t>
            </a:fld>
            <a:endParaRPr lang="ko-KR" altLang="en-US" noProof="0"/>
          </a:p>
        </p:txBody>
      </p:sp>
      <p:sp>
        <p:nvSpPr>
          <p:cNvPr id="8" name="바닥글 개체 틀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baseline="0">
                <a:solidFill>
                  <a:schemeClr val="tx2"/>
                </a:solidFill>
                <a:latin typeface="맑은 고딕" panose="020B0503020000020004" pitchFamily="50" charset="-127"/>
              </a:defRPr>
            </a:lvl1pPr>
          </a:lstStyle>
          <a:p>
            <a:r>
              <a:rPr lang="ko-KR" altLang="en-US" noProof="0"/>
              <a:t>바닥글 추가</a:t>
            </a:r>
          </a:p>
        </p:txBody>
      </p:sp>
      <p:sp>
        <p:nvSpPr>
          <p:cNvPr id="9" name="슬라이드 번호 개체 틀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baseline="0">
                <a:solidFill>
                  <a:schemeClr val="tx2"/>
                </a:solidFill>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2387230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831850" y="1709738"/>
            <a:ext cx="10515600" cy="2862262"/>
          </a:xfrm>
        </p:spPr>
        <p:txBody>
          <a:bodyPr rtlCol="0" anchor="b"/>
          <a:lstStyle>
            <a:lvl1pPr>
              <a:defRPr sz="6000" baseline="0">
                <a:latin typeface="맑은 고딕" panose="020B0503020000020004" pitchFamily="50" charset="-127"/>
              </a:defRPr>
            </a:lvl1pPr>
          </a:lstStyle>
          <a:p>
            <a:pPr rtl="0"/>
            <a:r>
              <a:rPr lang="ko-KR" altLang="en-US" noProof="0"/>
              <a:t>마스터 제목 스타일 편집</a:t>
            </a:r>
          </a:p>
        </p:txBody>
      </p:sp>
      <p:sp>
        <p:nvSpPr>
          <p:cNvPr id="3" name="텍스트 개체 틀 2"/>
          <p:cNvSpPr>
            <a:spLocks noGrp="1"/>
          </p:cNvSpPr>
          <p:nvPr>
            <p:ph type="body" idx="1" hasCustomPrompt="1"/>
          </p:nvPr>
        </p:nvSpPr>
        <p:spPr>
          <a:xfrm>
            <a:off x="831850" y="4589463"/>
            <a:ext cx="10515600" cy="1500187"/>
          </a:xfrm>
        </p:spPr>
        <p:txBody>
          <a:bodyPr rtlCol="0"/>
          <a:lstStyle>
            <a:lvl1pPr marL="0" indent="0">
              <a:buNone/>
              <a:defRPr sz="2400" baseline="0">
                <a:latin typeface="맑은 고딕" panose="020B0503020000020004" pitchFamily="50" charset="-127"/>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rtl="0"/>
            <a:r>
              <a:rPr lang="ko-KR" altLang="en-US" noProof="0"/>
              <a:t>마스터 텍스트 스타일을 편집하려면 클릭하세요</a:t>
            </a:r>
            <a:r>
              <a:rPr lang="en-US" altLang="ko-KR" noProof="0"/>
              <a:t>.</a:t>
            </a:r>
          </a:p>
        </p:txBody>
      </p:sp>
      <p:sp>
        <p:nvSpPr>
          <p:cNvPr id="7" name="날짜 개체 틀 6"/>
          <p:cNvSpPr>
            <a:spLocks noGrp="1"/>
          </p:cNvSpPr>
          <p:nvPr>
            <p:ph type="dt" sz="half" idx="10"/>
          </p:nvPr>
        </p:nvSpPr>
        <p:spPr/>
        <p:txBody>
          <a:bodyPr rtlCol="0"/>
          <a:lstStyle>
            <a:lvl1pPr>
              <a:defRPr baseline="0">
                <a:latin typeface="맑은 고딕" panose="020B0503020000020004" pitchFamily="50" charset="-127"/>
              </a:defRPr>
            </a:lvl1pPr>
          </a:lstStyle>
          <a:p>
            <a:fld id="{0483942D-7DDC-4535-883D-C94DE9089BB1}" type="datetime1">
              <a:rPr lang="ko-KR" altLang="en-US" noProof="0" smtClean="0"/>
              <a:t>2023-06-06</a:t>
            </a:fld>
            <a:endParaRPr lang="ko-KR" altLang="en-US" noProof="0"/>
          </a:p>
        </p:txBody>
      </p:sp>
      <p:sp>
        <p:nvSpPr>
          <p:cNvPr id="8" name="바닥글 개체 틀 7"/>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9" name="슬라이드 번호 개체 틀 8"/>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3112303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내용 2개">
    <p:spTree>
      <p:nvGrpSpPr>
        <p:cNvPr id="1" name=""/>
        <p:cNvGrpSpPr/>
        <p:nvPr/>
      </p:nvGrpSpPr>
      <p:grpSpPr>
        <a:xfrm>
          <a:off x="0" y="0"/>
          <a:ext cx="0" cy="0"/>
          <a:chOff x="0" y="0"/>
          <a:chExt cx="0" cy="0"/>
        </a:xfrm>
      </p:grpSpPr>
      <p:sp>
        <p:nvSpPr>
          <p:cNvPr id="2" name="제목 1"/>
          <p:cNvSpPr>
            <a:spLocks noGrp="1"/>
          </p:cNvSpPr>
          <p:nvPr>
            <p:ph type="title"/>
          </p:nvPr>
        </p:nvSpPr>
        <p:spPr/>
        <p:txBody>
          <a:bodyPr rtlCol="0"/>
          <a:lstStyle>
            <a:lvl1pPr>
              <a:defRPr baseline="0">
                <a:latin typeface="맑은 고딕" panose="020B0503020000020004" pitchFamily="50" charset="-127"/>
              </a:defRPr>
            </a:lvl1pPr>
          </a:lstStyle>
          <a:p>
            <a:pPr rtl="0"/>
            <a:r>
              <a:rPr lang="ko-KR" altLang="en-US" noProof="0"/>
              <a:t>마스터 제목 스타일 편집</a:t>
            </a:r>
          </a:p>
        </p:txBody>
      </p:sp>
      <p:sp>
        <p:nvSpPr>
          <p:cNvPr id="3" name="내용 개체 틀 2"/>
          <p:cNvSpPr>
            <a:spLocks noGrp="1"/>
          </p:cNvSpPr>
          <p:nvPr>
            <p:ph sz="half" idx="1" hasCustomPrompt="1"/>
          </p:nvPr>
        </p:nvSpPr>
        <p:spPr>
          <a:xfrm>
            <a:off x="838200" y="1825625"/>
            <a:ext cx="5181600" cy="4351338"/>
          </a:xfrm>
        </p:spPr>
        <p:txBody>
          <a:bodyPr rtlCol="0"/>
          <a:lstStyle>
            <a:lvl1pPr>
              <a:defRPr sz="2800" baseline="0">
                <a:latin typeface="맑은 고딕" panose="020B0503020000020004" pitchFamily="50" charset="-127"/>
              </a:defRPr>
            </a:lvl1pPr>
            <a:lvl2pPr>
              <a:defRPr sz="2400" baseline="0">
                <a:latin typeface="맑은 고딕" panose="020B0503020000020004" pitchFamily="50" charset="-127"/>
              </a:defRPr>
            </a:lvl2pPr>
            <a:lvl3pPr>
              <a:defRPr sz="2000" baseline="0">
                <a:latin typeface="맑은 고딕" panose="020B0503020000020004" pitchFamily="50" charset="-127"/>
              </a:defRPr>
            </a:lvl3pPr>
            <a:lvl4pPr>
              <a:defRPr sz="1800" baseline="0">
                <a:latin typeface="맑은 고딕" panose="020B0503020000020004" pitchFamily="50" charset="-127"/>
              </a:defRPr>
            </a:lvl4pPr>
            <a:lvl5pPr>
              <a:defRPr sz="1800" baseline="0">
                <a:latin typeface="맑은 고딕" panose="020B0503020000020004" pitchFamily="50" charset="-127"/>
              </a:defRPr>
            </a:lvl5pPr>
            <a:lvl6pPr>
              <a:defRPr sz="1800"/>
            </a:lvl6pPr>
            <a:lvl7pPr>
              <a:defRPr sz="1800"/>
            </a:lvl7pPr>
            <a:lvl8pPr>
              <a:defRPr sz="1800"/>
            </a:lvl8pPr>
            <a:lvl9pPr>
              <a:defRPr sz="18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내용 개체 틀 3"/>
          <p:cNvSpPr>
            <a:spLocks noGrp="1"/>
          </p:cNvSpPr>
          <p:nvPr>
            <p:ph sz="half" idx="2" hasCustomPrompt="1"/>
          </p:nvPr>
        </p:nvSpPr>
        <p:spPr>
          <a:xfrm>
            <a:off x="6172200" y="1825625"/>
            <a:ext cx="5181600" cy="4351338"/>
          </a:xfrm>
        </p:spPr>
        <p:txBody>
          <a:bodyPr rtlCol="0"/>
          <a:lstStyle>
            <a:lvl1pPr>
              <a:defRPr sz="2800" baseline="0">
                <a:latin typeface="맑은 고딕" panose="020B0503020000020004" pitchFamily="50" charset="-127"/>
              </a:defRPr>
            </a:lvl1pPr>
            <a:lvl2pPr>
              <a:defRPr sz="2400" baseline="0">
                <a:latin typeface="맑은 고딕" panose="020B0503020000020004" pitchFamily="50" charset="-127"/>
              </a:defRPr>
            </a:lvl2pPr>
            <a:lvl3pPr>
              <a:defRPr sz="2000" baseline="0">
                <a:latin typeface="맑은 고딕" panose="020B0503020000020004" pitchFamily="50" charset="-127"/>
              </a:defRPr>
            </a:lvl3pPr>
            <a:lvl4pPr>
              <a:defRPr sz="1800" baseline="0">
                <a:latin typeface="맑은 고딕" panose="020B0503020000020004" pitchFamily="50" charset="-127"/>
              </a:defRPr>
            </a:lvl4pPr>
            <a:lvl5pPr>
              <a:defRPr sz="1800" baseline="0">
                <a:latin typeface="맑은 고딕" panose="020B0503020000020004" pitchFamily="50" charset="-127"/>
              </a:defRPr>
            </a:lvl5pPr>
            <a:lvl6pPr>
              <a:defRPr sz="1800"/>
            </a:lvl6pPr>
            <a:lvl7pPr>
              <a:defRPr sz="1800"/>
            </a:lvl7pPr>
            <a:lvl8pPr>
              <a:defRPr sz="1800"/>
            </a:lvl8pPr>
            <a:lvl9pPr>
              <a:defRPr sz="18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8" name="날짜 개체 틀 7"/>
          <p:cNvSpPr>
            <a:spLocks noGrp="1"/>
          </p:cNvSpPr>
          <p:nvPr>
            <p:ph type="dt" sz="half" idx="10"/>
          </p:nvPr>
        </p:nvSpPr>
        <p:spPr/>
        <p:txBody>
          <a:bodyPr rtlCol="0"/>
          <a:lstStyle>
            <a:lvl1pPr>
              <a:defRPr baseline="0">
                <a:latin typeface="맑은 고딕" panose="020B0503020000020004" pitchFamily="50" charset="-127"/>
              </a:defRPr>
            </a:lvl1pPr>
          </a:lstStyle>
          <a:p>
            <a:fld id="{BD9A8B4A-F64C-4F13-ABB6-1910ADCC0839}" type="datetime1">
              <a:rPr lang="ko-KR" altLang="en-US" noProof="0" smtClean="0"/>
              <a:t>2023-06-06</a:t>
            </a:fld>
            <a:endParaRPr lang="ko-KR" altLang="en-US" noProof="0"/>
          </a:p>
        </p:txBody>
      </p:sp>
      <p:sp>
        <p:nvSpPr>
          <p:cNvPr id="9" name="바닥글 개체 틀 8"/>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10" name="슬라이드 번호 개체 틀 9"/>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3578019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831850" y="274638"/>
            <a:ext cx="10515600" cy="1143000"/>
          </a:xfrm>
        </p:spPr>
        <p:txBody>
          <a:bodyPr rtlCol="0"/>
          <a:lstStyle>
            <a:lvl1pPr>
              <a:defRPr baseline="0">
                <a:latin typeface="맑은 고딕" panose="020B0503020000020004" pitchFamily="50" charset="-127"/>
              </a:defRPr>
            </a:lvl1pPr>
          </a:lstStyle>
          <a:p>
            <a:pPr rtl="0"/>
            <a:r>
              <a:rPr lang="ko-KR" altLang="en-US" noProof="0"/>
              <a:t>마스터 제목 스타일 편집</a:t>
            </a:r>
          </a:p>
        </p:txBody>
      </p:sp>
      <p:sp>
        <p:nvSpPr>
          <p:cNvPr id="3" name="텍스트 개체 틀 2"/>
          <p:cNvSpPr>
            <a:spLocks noGrp="1"/>
          </p:cNvSpPr>
          <p:nvPr>
            <p:ph type="body" idx="1" hasCustomPrompt="1"/>
          </p:nvPr>
        </p:nvSpPr>
        <p:spPr>
          <a:xfrm>
            <a:off x="831850" y="1489075"/>
            <a:ext cx="5156200" cy="641350"/>
          </a:xfrm>
        </p:spPr>
        <p:txBody>
          <a:bodyPr rtlCol="0" anchor="b"/>
          <a:lstStyle>
            <a:lvl1pPr marL="0" indent="0">
              <a:buNone/>
              <a:defRPr sz="2400" b="1" baseline="0">
                <a:latin typeface="맑은 고딕" panose="020B0503020000020004" pitchFamily="50" charset="-12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ko-KR" altLang="en-US" noProof="0"/>
              <a:t>마스터 텍스트 스타일을 편집하려면 클릭하세요</a:t>
            </a:r>
            <a:r>
              <a:rPr lang="en-US" altLang="ko-KR" noProof="0"/>
              <a:t>.</a:t>
            </a:r>
          </a:p>
        </p:txBody>
      </p:sp>
      <p:sp>
        <p:nvSpPr>
          <p:cNvPr id="4" name="내용 개체 틀 3"/>
          <p:cNvSpPr>
            <a:spLocks noGrp="1"/>
          </p:cNvSpPr>
          <p:nvPr>
            <p:ph sz="half" idx="2" hasCustomPrompt="1"/>
          </p:nvPr>
        </p:nvSpPr>
        <p:spPr>
          <a:xfrm>
            <a:off x="831850" y="2193925"/>
            <a:ext cx="5156200" cy="3978275"/>
          </a:xfrm>
        </p:spPr>
        <p:txBody>
          <a:bodyPr rtlCol="0"/>
          <a:lstStyle>
            <a:lvl1pPr>
              <a:defRPr sz="2400" baseline="0">
                <a:latin typeface="맑은 고딕" panose="020B0503020000020004" pitchFamily="50" charset="-127"/>
              </a:defRPr>
            </a:lvl1pPr>
            <a:lvl2pPr>
              <a:defRPr sz="2000" baseline="0">
                <a:latin typeface="맑은 고딕" panose="020B0503020000020004" pitchFamily="50" charset="-127"/>
              </a:defRPr>
            </a:lvl2pPr>
            <a:lvl3pPr>
              <a:defRPr sz="1800" baseline="0">
                <a:latin typeface="맑은 고딕" panose="020B0503020000020004" pitchFamily="50" charset="-127"/>
              </a:defRPr>
            </a:lvl3pPr>
            <a:lvl4pPr>
              <a:defRPr sz="1600" baseline="0">
                <a:latin typeface="맑은 고딕" panose="020B0503020000020004" pitchFamily="50" charset="-127"/>
              </a:defRPr>
            </a:lvl4pPr>
            <a:lvl5pPr>
              <a:defRPr sz="1600" baseline="0">
                <a:latin typeface="맑은 고딕" panose="020B0503020000020004" pitchFamily="50" charset="-127"/>
              </a:defRPr>
            </a:lvl5pPr>
            <a:lvl6pPr>
              <a:defRPr sz="1600"/>
            </a:lvl6pPr>
            <a:lvl7pPr>
              <a:defRPr sz="1600"/>
            </a:lvl7pPr>
            <a:lvl8pPr>
              <a:defRPr sz="1600"/>
            </a:lvl8pPr>
            <a:lvl9pPr>
              <a:defRPr sz="16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5" name="텍스트 개체 틀 4"/>
          <p:cNvSpPr>
            <a:spLocks noGrp="1"/>
          </p:cNvSpPr>
          <p:nvPr>
            <p:ph type="body" sz="quarter" idx="3" hasCustomPrompt="1"/>
          </p:nvPr>
        </p:nvSpPr>
        <p:spPr>
          <a:xfrm>
            <a:off x="6189663" y="1489075"/>
            <a:ext cx="5157787" cy="641350"/>
          </a:xfrm>
        </p:spPr>
        <p:txBody>
          <a:bodyPr rtlCol="0" anchor="b"/>
          <a:lstStyle>
            <a:lvl1pPr marL="0" indent="0">
              <a:buNone/>
              <a:defRPr sz="2400" b="1" baseline="0">
                <a:latin typeface="맑은 고딕" panose="020B0503020000020004" pitchFamily="50" charset="-127"/>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ko-KR" altLang="en-US" noProof="0"/>
              <a:t>마스터 텍스트 스타일을 편집하려면 클릭하세요</a:t>
            </a:r>
            <a:r>
              <a:rPr lang="en-US" altLang="ko-KR" noProof="0"/>
              <a:t>.</a:t>
            </a:r>
          </a:p>
        </p:txBody>
      </p:sp>
      <p:sp>
        <p:nvSpPr>
          <p:cNvPr id="6" name="내용 개체 틀 5"/>
          <p:cNvSpPr>
            <a:spLocks noGrp="1"/>
          </p:cNvSpPr>
          <p:nvPr>
            <p:ph sz="quarter" idx="4" hasCustomPrompt="1"/>
          </p:nvPr>
        </p:nvSpPr>
        <p:spPr>
          <a:xfrm>
            <a:off x="6189663" y="2193925"/>
            <a:ext cx="5157787" cy="3978275"/>
          </a:xfrm>
        </p:spPr>
        <p:txBody>
          <a:bodyPr rtlCol="0"/>
          <a:lstStyle>
            <a:lvl1pPr>
              <a:defRPr sz="2400" baseline="0">
                <a:latin typeface="맑은 고딕" panose="020B0503020000020004" pitchFamily="50" charset="-127"/>
              </a:defRPr>
            </a:lvl1pPr>
            <a:lvl2pPr>
              <a:defRPr sz="2000" baseline="0">
                <a:latin typeface="맑은 고딕" panose="020B0503020000020004" pitchFamily="50" charset="-127"/>
              </a:defRPr>
            </a:lvl2pPr>
            <a:lvl3pPr>
              <a:defRPr sz="1800" baseline="0">
                <a:latin typeface="맑은 고딕" panose="020B0503020000020004" pitchFamily="50" charset="-127"/>
              </a:defRPr>
            </a:lvl3pPr>
            <a:lvl4pPr>
              <a:defRPr sz="1600" baseline="0">
                <a:latin typeface="맑은 고딕" panose="020B0503020000020004" pitchFamily="50" charset="-127"/>
              </a:defRPr>
            </a:lvl4pPr>
            <a:lvl5pPr>
              <a:defRPr sz="1600" baseline="0">
                <a:latin typeface="맑은 고딕" panose="020B0503020000020004" pitchFamily="50" charset="-127"/>
              </a:defRPr>
            </a:lvl5pPr>
            <a:lvl6pPr>
              <a:defRPr sz="1600"/>
            </a:lvl6pPr>
            <a:lvl7pPr>
              <a:defRPr sz="1600"/>
            </a:lvl7pPr>
            <a:lvl8pPr>
              <a:defRPr sz="1600"/>
            </a:lvl8pPr>
            <a:lvl9pPr>
              <a:defRPr sz="16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10" name="날짜 개체 틀 9"/>
          <p:cNvSpPr>
            <a:spLocks noGrp="1"/>
          </p:cNvSpPr>
          <p:nvPr>
            <p:ph type="dt" sz="half" idx="10"/>
          </p:nvPr>
        </p:nvSpPr>
        <p:spPr/>
        <p:txBody>
          <a:bodyPr rtlCol="0"/>
          <a:lstStyle>
            <a:lvl1pPr>
              <a:defRPr baseline="0">
                <a:latin typeface="맑은 고딕" panose="020B0503020000020004" pitchFamily="50" charset="-127"/>
              </a:defRPr>
            </a:lvl1pPr>
          </a:lstStyle>
          <a:p>
            <a:fld id="{9A8F6875-1F98-495C-818D-EEEDD0DD689F}" type="datetime1">
              <a:rPr lang="ko-KR" altLang="en-US" noProof="0" smtClean="0"/>
              <a:t>2023-06-06</a:t>
            </a:fld>
            <a:endParaRPr lang="ko-KR" altLang="en-US" noProof="0"/>
          </a:p>
        </p:txBody>
      </p:sp>
      <p:sp>
        <p:nvSpPr>
          <p:cNvPr id="11" name="바닥글 개체 틀 10"/>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12" name="슬라이드 번호 개체 틀 11"/>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9418311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hasCustomPrompt="1"/>
          </p:nvPr>
        </p:nvSpPr>
        <p:spPr/>
        <p:txBody>
          <a:bodyPr rtlCol="0"/>
          <a:lstStyle>
            <a:lvl1pPr>
              <a:defRPr baseline="0">
                <a:latin typeface="맑은 고딕" panose="020B0503020000020004" pitchFamily="50" charset="-127"/>
              </a:defRPr>
            </a:lvl1pPr>
          </a:lstStyle>
          <a:p>
            <a:pPr rtl="0"/>
            <a:r>
              <a:rPr lang="ko-KR" altLang="en-US" noProof="0"/>
              <a:t>마스터 제목 스타일을 편집하려면 클릭하세요</a:t>
            </a:r>
            <a:r>
              <a:rPr lang="en-US" altLang="ko-KR" noProof="0"/>
              <a:t>.</a:t>
            </a:r>
          </a:p>
        </p:txBody>
      </p:sp>
      <p:sp>
        <p:nvSpPr>
          <p:cNvPr id="6" name="날짜 개체 틀 5"/>
          <p:cNvSpPr>
            <a:spLocks noGrp="1"/>
          </p:cNvSpPr>
          <p:nvPr>
            <p:ph type="dt" sz="half" idx="10"/>
          </p:nvPr>
        </p:nvSpPr>
        <p:spPr/>
        <p:txBody>
          <a:bodyPr rtlCol="0"/>
          <a:lstStyle>
            <a:lvl1pPr>
              <a:defRPr baseline="0">
                <a:latin typeface="맑은 고딕" panose="020B0503020000020004" pitchFamily="50" charset="-127"/>
              </a:defRPr>
            </a:lvl1pPr>
          </a:lstStyle>
          <a:p>
            <a:fld id="{031875DA-F33C-4240-ACE4-95F2B6D7FAEA}" type="datetime1">
              <a:rPr lang="ko-KR" altLang="en-US" noProof="0" smtClean="0"/>
              <a:t>2023-06-06</a:t>
            </a:fld>
            <a:endParaRPr lang="ko-KR" altLang="en-US" noProof="0"/>
          </a:p>
        </p:txBody>
      </p:sp>
      <p:sp>
        <p:nvSpPr>
          <p:cNvPr id="7" name="바닥글 개체 틀 6"/>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8" name="슬라이드 번호 개체 틀 7"/>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3382545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비어 있음">
    <p:spTree>
      <p:nvGrpSpPr>
        <p:cNvPr id="1" name=""/>
        <p:cNvGrpSpPr/>
        <p:nvPr/>
      </p:nvGrpSpPr>
      <p:grpSpPr>
        <a:xfrm>
          <a:off x="0" y="0"/>
          <a:ext cx="0" cy="0"/>
          <a:chOff x="0" y="0"/>
          <a:chExt cx="0" cy="0"/>
        </a:xfrm>
      </p:grpSpPr>
      <p:sp>
        <p:nvSpPr>
          <p:cNvPr id="5" name="날짜 개체 틀 4"/>
          <p:cNvSpPr>
            <a:spLocks noGrp="1"/>
          </p:cNvSpPr>
          <p:nvPr>
            <p:ph type="dt" sz="half" idx="10"/>
          </p:nvPr>
        </p:nvSpPr>
        <p:spPr/>
        <p:txBody>
          <a:bodyPr rtlCol="0"/>
          <a:lstStyle>
            <a:lvl1pPr>
              <a:defRPr baseline="0">
                <a:latin typeface="맑은 고딕" panose="020B0503020000020004" pitchFamily="50" charset="-127"/>
              </a:defRPr>
            </a:lvl1pPr>
          </a:lstStyle>
          <a:p>
            <a:fld id="{51101F13-72F5-4854-90D9-2BF569BEAC08}" type="datetime1">
              <a:rPr lang="ko-KR" altLang="en-US" noProof="0" smtClean="0"/>
              <a:t>2023-06-06</a:t>
            </a:fld>
            <a:endParaRPr lang="ko-KR" altLang="en-US" noProof="0"/>
          </a:p>
        </p:txBody>
      </p:sp>
      <p:sp>
        <p:nvSpPr>
          <p:cNvPr id="6" name="바닥글 개체 틀 5"/>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7" name="슬라이드 번호 개체 틀 6"/>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7976483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rtlCol="0" anchor="b"/>
          <a:lstStyle>
            <a:lvl1pPr>
              <a:defRPr sz="3200" baseline="0">
                <a:latin typeface="맑은 고딕" panose="020B0503020000020004" pitchFamily="50" charset="-127"/>
              </a:defRPr>
            </a:lvl1pPr>
          </a:lstStyle>
          <a:p>
            <a:pPr rtl="0"/>
            <a:r>
              <a:rPr lang="ko-KR" altLang="en-US" noProof="0"/>
              <a:t>마스터 제목 스타일 편집</a:t>
            </a:r>
          </a:p>
        </p:txBody>
      </p:sp>
      <p:sp>
        <p:nvSpPr>
          <p:cNvPr id="3" name="내용 개체 틀 2"/>
          <p:cNvSpPr>
            <a:spLocks noGrp="1"/>
          </p:cNvSpPr>
          <p:nvPr>
            <p:ph idx="1" hasCustomPrompt="1"/>
          </p:nvPr>
        </p:nvSpPr>
        <p:spPr>
          <a:xfrm>
            <a:off x="5183188" y="987425"/>
            <a:ext cx="6172200" cy="4873625"/>
          </a:xfrm>
        </p:spPr>
        <p:txBody>
          <a:bodyPr rtlCol="0"/>
          <a:lstStyle>
            <a:lvl1pPr marL="338138" indent="-338138">
              <a:defRPr sz="3200" baseline="0">
                <a:latin typeface="맑은 고딕" panose="020B0503020000020004" pitchFamily="50" charset="-127"/>
              </a:defRPr>
            </a:lvl1pPr>
            <a:lvl2pPr>
              <a:defRPr sz="2800" baseline="0">
                <a:latin typeface="맑은 고딕" panose="020B0503020000020004" pitchFamily="50" charset="-127"/>
              </a:defRPr>
            </a:lvl2pPr>
            <a:lvl3pPr>
              <a:defRPr sz="2400" baseline="0">
                <a:latin typeface="맑은 고딕" panose="020B0503020000020004" pitchFamily="50" charset="-127"/>
              </a:defRPr>
            </a:lvl3pPr>
            <a:lvl4pPr>
              <a:defRPr sz="2000" baseline="0">
                <a:latin typeface="맑은 고딕" panose="020B0503020000020004" pitchFamily="50" charset="-127"/>
              </a:defRPr>
            </a:lvl4pPr>
            <a:lvl5pPr>
              <a:defRPr sz="2000" baseline="0">
                <a:latin typeface="맑은 고딕" panose="020B0503020000020004" pitchFamily="50" charset="-127"/>
              </a:defRPr>
            </a:lvl5pPr>
            <a:lvl6pPr>
              <a:defRPr sz="2000"/>
            </a:lvl6pPr>
            <a:lvl7pPr>
              <a:defRPr sz="2000"/>
            </a:lvl7pPr>
            <a:lvl8pPr>
              <a:defRPr sz="2000"/>
            </a:lvl8pPr>
            <a:lvl9pPr>
              <a:defRPr sz="2000"/>
            </a:lvl9pPr>
          </a:lstStyle>
          <a:p>
            <a:pPr lvl="0" rtl="0"/>
            <a:r>
              <a:rPr lang="ko-KR" altLang="en-US" noProof="0"/>
              <a:t>마스터 텍스트 스타일을 편집하려면 클릭하세요</a:t>
            </a:r>
            <a:r>
              <a:rPr lang="en-US" altLang="ko-KR" noProof="0"/>
              <a:t>.</a:t>
            </a:r>
          </a:p>
          <a:p>
            <a:pPr lvl="1" rtl="0"/>
            <a:r>
              <a:rPr lang="ko-KR" altLang="en-US" noProof="0"/>
              <a:t>둘째 수준</a:t>
            </a:r>
          </a:p>
          <a:p>
            <a:pPr lvl="2" rtl="0"/>
            <a:r>
              <a:rPr lang="ko-KR" altLang="en-US" noProof="0"/>
              <a:t>셋째 수준</a:t>
            </a:r>
          </a:p>
          <a:p>
            <a:pPr lvl="3" rtl="0"/>
            <a:r>
              <a:rPr lang="ko-KR" altLang="en-US" noProof="0"/>
              <a:t>넷째 수준</a:t>
            </a:r>
          </a:p>
          <a:p>
            <a:pPr lvl="4" rtl="0"/>
            <a:r>
              <a:rPr lang="ko-KR" altLang="en-US" noProof="0"/>
              <a:t>다섯째 수준</a:t>
            </a:r>
          </a:p>
        </p:txBody>
      </p:sp>
      <p:sp>
        <p:nvSpPr>
          <p:cNvPr id="4" name="텍스트 개체 틀 3"/>
          <p:cNvSpPr>
            <a:spLocks noGrp="1"/>
          </p:cNvSpPr>
          <p:nvPr>
            <p:ph type="body" sz="half" idx="2" hasCustomPrompt="1"/>
          </p:nvPr>
        </p:nvSpPr>
        <p:spPr>
          <a:xfrm>
            <a:off x="839788" y="2101850"/>
            <a:ext cx="3932237" cy="3759200"/>
          </a:xfrm>
        </p:spPr>
        <p:txBody>
          <a:bodyPr rtlCol="0"/>
          <a:lstStyle>
            <a:lvl1pPr marL="0" indent="0">
              <a:buNone/>
              <a:defRPr sz="1600" baseline="0">
                <a:latin typeface="맑은 고딕" panose="020B0503020000020004" pitchFamily="50" charset="-12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ko-KR" altLang="en-US" noProof="0"/>
              <a:t>마스터 텍스트 스타일을 편집하려면 클릭하세요</a:t>
            </a:r>
            <a:r>
              <a:rPr lang="en-US" altLang="ko-KR" noProof="0"/>
              <a:t>.</a:t>
            </a:r>
          </a:p>
        </p:txBody>
      </p:sp>
      <p:sp>
        <p:nvSpPr>
          <p:cNvPr id="8" name="날짜 개체 틀 7"/>
          <p:cNvSpPr>
            <a:spLocks noGrp="1"/>
          </p:cNvSpPr>
          <p:nvPr>
            <p:ph type="dt" sz="half" idx="10"/>
          </p:nvPr>
        </p:nvSpPr>
        <p:spPr/>
        <p:txBody>
          <a:bodyPr rtlCol="0"/>
          <a:lstStyle>
            <a:lvl1pPr>
              <a:defRPr baseline="0">
                <a:latin typeface="맑은 고딕" panose="020B0503020000020004" pitchFamily="50" charset="-127"/>
              </a:defRPr>
            </a:lvl1pPr>
          </a:lstStyle>
          <a:p>
            <a:fld id="{FFC46D97-557B-4B74-8EFF-3456D8A9BE9D}" type="datetime1">
              <a:rPr lang="ko-KR" altLang="en-US" noProof="0" smtClean="0"/>
              <a:t>2023-06-06</a:t>
            </a:fld>
            <a:endParaRPr lang="ko-KR" altLang="en-US" noProof="0"/>
          </a:p>
        </p:txBody>
      </p:sp>
      <p:sp>
        <p:nvSpPr>
          <p:cNvPr id="9" name="바닥글 개체 틀 8"/>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10" name="슬라이드 번호 개체 틀 9"/>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16643696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839788" y="457200"/>
            <a:ext cx="3932237" cy="1600200"/>
          </a:xfrm>
        </p:spPr>
        <p:txBody>
          <a:bodyPr rtlCol="0" anchor="b"/>
          <a:lstStyle>
            <a:lvl1pPr>
              <a:defRPr sz="3200" baseline="0">
                <a:latin typeface="맑은 고딕" panose="020B0503020000020004" pitchFamily="50" charset="-127"/>
              </a:defRPr>
            </a:lvl1pPr>
          </a:lstStyle>
          <a:p>
            <a:pPr rtl="0"/>
            <a:r>
              <a:rPr lang="ko-KR" altLang="en-US" noProof="0"/>
              <a:t>마스터 제목 스타일 편집</a:t>
            </a:r>
          </a:p>
        </p:txBody>
      </p:sp>
      <p:sp>
        <p:nvSpPr>
          <p:cNvPr id="3" name="그림 개체 틀 2" descr="이미지를 추가할 수 있는 빈 개체 틀입니다. 개체 틀을 클릭하고 추가할 이미지를 선택하세요."/>
          <p:cNvSpPr>
            <a:spLocks noGrp="1"/>
          </p:cNvSpPr>
          <p:nvPr>
            <p:ph type="pic" idx="1" hasCustomPrompt="1"/>
          </p:nvPr>
        </p:nvSpPr>
        <p:spPr>
          <a:xfrm>
            <a:off x="5183188" y="987425"/>
            <a:ext cx="6172200" cy="4873625"/>
          </a:xfrm>
        </p:spPr>
        <p:txBody>
          <a:bodyPr rtlCol="0"/>
          <a:lstStyle>
            <a:lvl1pPr marL="0" indent="0">
              <a:buNone/>
              <a:defRPr sz="3200" baseline="0">
                <a:latin typeface="맑은 고딕" panose="020B0503020000020004" pitchFamily="50" charset="-127"/>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ko-KR" altLang="en-US" noProof="0"/>
              <a:t>그림을 추가하려면 아이콘을 클릭하세요</a:t>
            </a:r>
            <a:r>
              <a:rPr lang="en-US" altLang="ko-KR" noProof="0"/>
              <a:t>.</a:t>
            </a:r>
          </a:p>
        </p:txBody>
      </p:sp>
      <p:sp>
        <p:nvSpPr>
          <p:cNvPr id="4" name="텍스트 개체 틀 3"/>
          <p:cNvSpPr>
            <a:spLocks noGrp="1"/>
          </p:cNvSpPr>
          <p:nvPr>
            <p:ph type="body" sz="half" idx="2" hasCustomPrompt="1"/>
          </p:nvPr>
        </p:nvSpPr>
        <p:spPr>
          <a:xfrm>
            <a:off x="839788" y="2101850"/>
            <a:ext cx="3932237" cy="3759200"/>
          </a:xfrm>
        </p:spPr>
        <p:txBody>
          <a:bodyPr rtlCol="0"/>
          <a:lstStyle>
            <a:lvl1pPr marL="0" indent="0">
              <a:buNone/>
              <a:defRPr sz="1600" baseline="0">
                <a:latin typeface="맑은 고딕" panose="020B0503020000020004" pitchFamily="50" charset="-127"/>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ko-KR" altLang="en-US" noProof="0"/>
              <a:t>마스터 텍스트 스타일을 편집하려면 클릭하세요</a:t>
            </a:r>
            <a:r>
              <a:rPr lang="en-US" altLang="ko-KR" noProof="0"/>
              <a:t>.</a:t>
            </a:r>
          </a:p>
        </p:txBody>
      </p:sp>
      <p:sp>
        <p:nvSpPr>
          <p:cNvPr id="8" name="날짜 개체 틀 7"/>
          <p:cNvSpPr>
            <a:spLocks noGrp="1"/>
          </p:cNvSpPr>
          <p:nvPr>
            <p:ph type="dt" sz="half" idx="10"/>
          </p:nvPr>
        </p:nvSpPr>
        <p:spPr/>
        <p:txBody>
          <a:bodyPr rtlCol="0"/>
          <a:lstStyle>
            <a:lvl1pPr>
              <a:defRPr baseline="0">
                <a:latin typeface="맑은 고딕" panose="020B0503020000020004" pitchFamily="50" charset="-127"/>
              </a:defRPr>
            </a:lvl1pPr>
          </a:lstStyle>
          <a:p>
            <a:fld id="{BB83D312-7149-4D68-9ADF-BB82C48A69AF}" type="datetime1">
              <a:rPr lang="ko-KR" altLang="en-US" noProof="0" smtClean="0"/>
              <a:t>2023-06-06</a:t>
            </a:fld>
            <a:endParaRPr lang="ko-KR" altLang="en-US" noProof="0"/>
          </a:p>
        </p:txBody>
      </p:sp>
      <p:sp>
        <p:nvSpPr>
          <p:cNvPr id="9" name="바닥글 개체 틀 8"/>
          <p:cNvSpPr>
            <a:spLocks noGrp="1"/>
          </p:cNvSpPr>
          <p:nvPr>
            <p:ph type="ftr" sz="quarter" idx="11"/>
          </p:nvPr>
        </p:nvSpPr>
        <p:spPr/>
        <p:txBody>
          <a:bodyPr rtlCol="0"/>
          <a:lstStyle>
            <a:lvl1pPr>
              <a:defRPr baseline="0">
                <a:latin typeface="맑은 고딕" panose="020B0503020000020004" pitchFamily="50" charset="-127"/>
              </a:defRPr>
            </a:lvl1pPr>
          </a:lstStyle>
          <a:p>
            <a:r>
              <a:rPr lang="ko-KR" altLang="en-US" noProof="0"/>
              <a:t>바닥글 추가</a:t>
            </a:r>
          </a:p>
        </p:txBody>
      </p:sp>
      <p:sp>
        <p:nvSpPr>
          <p:cNvPr id="10" name="슬라이드 번호 개체 틀 9"/>
          <p:cNvSpPr>
            <a:spLocks noGrp="1"/>
          </p:cNvSpPr>
          <p:nvPr>
            <p:ph type="sldNum" sz="quarter" idx="12"/>
          </p:nvPr>
        </p:nvSpPr>
        <p:spPr/>
        <p:txBody>
          <a:bodyPr rtlCol="0"/>
          <a:lstStyle>
            <a:lvl1pPr>
              <a:defRPr baseline="0">
                <a:latin typeface="맑은 고딕" panose="020B0503020000020004" pitchFamily="50" charset="-127"/>
              </a:defRPr>
            </a:lvl1pPr>
          </a:lstStyle>
          <a:p>
            <a:fld id="{C62155A9-2BEA-4E1A-A809-3AB570F0F126}" type="slidenum">
              <a:rPr lang="en-US" altLang="ko-KR" noProof="0" smtClean="0"/>
              <a:pPr/>
              <a:t>‹#›</a:t>
            </a:fld>
            <a:endParaRPr lang="ko-KR" altLang="en-US" noProof="0"/>
          </a:p>
        </p:txBody>
      </p:sp>
    </p:spTree>
    <p:extLst>
      <p:ext uri="{BB962C8B-B14F-4D97-AF65-F5344CB8AC3E}">
        <p14:creationId xmlns:p14="http://schemas.microsoft.com/office/powerpoint/2010/main" val="39534688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13" Type="http://schemas.openxmlformats.org/officeDocument/2006/relationships/image" Target="../media/image1.jpeg"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grpSp>
        <p:nvGrpSpPr>
          <p:cNvPr id="21" name="그룹 20"/>
          <p:cNvGrpSpPr/>
          <p:nvPr userDrawn="1"/>
        </p:nvGrpSpPr>
        <p:grpSpPr>
          <a:xfrm>
            <a:off x="1860687" y="450998"/>
            <a:ext cx="7620000" cy="1139952"/>
            <a:chOff x="1860687" y="450998"/>
            <a:chExt cx="7620000" cy="1139952"/>
          </a:xfrm>
        </p:grpSpPr>
        <p:pic>
          <p:nvPicPr>
            <p:cNvPr id="22" name="그림 21"/>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bwMode="gray">
            <a:xfrm>
              <a:off x="1860687" y="450998"/>
              <a:ext cx="7620000" cy="1139952"/>
            </a:xfrm>
            <a:prstGeom prst="rect">
              <a:avLst/>
            </a:prstGeom>
          </p:spPr>
        </p:pic>
        <p:grpSp>
          <p:nvGrpSpPr>
            <p:cNvPr id="23" name="그룹 22"/>
            <p:cNvGrpSpPr/>
            <p:nvPr userDrawn="1"/>
          </p:nvGrpSpPr>
          <p:grpSpPr>
            <a:xfrm>
              <a:off x="1860687" y="450998"/>
              <a:ext cx="7615237" cy="1106488"/>
              <a:chOff x="1891518" y="519806"/>
              <a:chExt cx="7615237" cy="1106488"/>
            </a:xfrm>
          </p:grpSpPr>
          <p:sp>
            <p:nvSpPr>
              <p:cNvPr id="24" name="타원 6"/>
              <p:cNvSpPr>
                <a:spLocks noChangeArrowheads="1"/>
              </p:cNvSpPr>
              <p:nvPr/>
            </p:nvSpPr>
            <p:spPr bwMode="hidden">
              <a:xfrm flipH="1">
                <a:off x="5688818" y="519806"/>
                <a:ext cx="1104900"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25" name="타원 7"/>
              <p:cNvSpPr>
                <a:spLocks noChangeArrowheads="1"/>
              </p:cNvSpPr>
              <p:nvPr/>
            </p:nvSpPr>
            <p:spPr bwMode="hidden">
              <a:xfrm flipH="1">
                <a:off x="8403443" y="519806"/>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26" name="타원 8"/>
              <p:cNvSpPr>
                <a:spLocks noChangeArrowheads="1"/>
              </p:cNvSpPr>
              <p:nvPr/>
            </p:nvSpPr>
            <p:spPr bwMode="hidden">
              <a:xfrm flipH="1">
                <a:off x="1891518" y="521394"/>
                <a:ext cx="1103312" cy="1104900"/>
              </a:xfrm>
              <a:prstGeom prst="ellipse">
                <a:avLst/>
              </a:prstGeom>
              <a:solidFill>
                <a:schemeClr val="accent1">
                  <a:lumMod val="20000"/>
                  <a:lumOff val="80000"/>
                </a:schemeClr>
              </a:solidFill>
              <a:ln>
                <a:noFill/>
              </a:ln>
              <a:effec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27" name="타원 9"/>
              <p:cNvSpPr>
                <a:spLocks noChangeArrowheads="1"/>
              </p:cNvSpPr>
              <p:nvPr/>
            </p:nvSpPr>
            <p:spPr bwMode="hidden">
              <a:xfrm flipH="1">
                <a:off x="7144555"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rgbClr val="E0E0F0"/>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sp>
            <p:nvSpPr>
              <p:cNvPr id="28" name="타원 10"/>
              <p:cNvSpPr>
                <a:spLocks noChangeArrowheads="1"/>
              </p:cNvSpPr>
              <p:nvPr/>
            </p:nvSpPr>
            <p:spPr bwMode="hidden">
              <a:xfrm flipH="1">
                <a:off x="3178980" y="519806"/>
                <a:ext cx="1103312" cy="1104900"/>
              </a:xfrm>
              <a:prstGeom prst="ellipse">
                <a:avLst/>
              </a:prstGeom>
              <a:noFill/>
              <a:ln w="28575">
                <a:solidFill>
                  <a:schemeClr val="accent1">
                    <a:lumMod val="20000"/>
                    <a:lumOff val="80000"/>
                  </a:schemeClr>
                </a:solidFill>
                <a:round/>
                <a:headEnd/>
                <a:tailEnd/>
              </a:ln>
              <a:effectLst/>
              <a:extLst>
                <a:ext uri="{909E8E84-426E-40DD-AFC4-6F175D3DCCD1}">
                  <a14:hiddenFill xmlns:a14="http://schemas.microsoft.com/office/drawing/2010/main">
                    <a:solidFill>
                      <a:schemeClr val="accent2"/>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rtlCol="0" anchor="ctr"/>
              <a:lstStyle/>
              <a:p>
                <a:pPr algn="ctr" rtl="0" eaLnBrk="1" hangingPunct="1"/>
                <a:endParaRPr lang="ko-KR" altLang="en-US" sz="2400" baseline="0" noProof="0" dirty="0">
                  <a:latin typeface="맑은 고딕" panose="020B0503020000020004" pitchFamily="50" charset="-127"/>
                  <a:ea typeface="맑은 고딕" panose="020B0503020000020004" pitchFamily="50" charset="-127"/>
                </a:endParaRPr>
              </a:p>
            </p:txBody>
          </p:sp>
        </p:grpSp>
      </p:grpSp>
      <p:sp>
        <p:nvSpPr>
          <p:cNvPr id="2" name="제목 개체 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ko-KR" altLang="en-US" noProof="0" dirty="0"/>
              <a:t>마스터 제목 스타일을 편집하려면 클릭하세요</a:t>
            </a:r>
            <a:r>
              <a:rPr lang="en-US" altLang="ko-KR" noProof="0" dirty="0"/>
              <a:t>.</a:t>
            </a:r>
            <a:endParaRPr lang="ko-KR" altLang="en-US" noProof="0" dirty="0"/>
          </a:p>
        </p:txBody>
      </p:sp>
      <p:sp>
        <p:nvSpPr>
          <p:cNvPr id="3" name="텍스트 개체 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ko-KR" altLang="en-US" noProof="0" dirty="0"/>
              <a:t>마스터 텍스트 스타일을 편집하려면 클릭하세요</a:t>
            </a:r>
            <a:r>
              <a:rPr lang="en-US" altLang="ko-KR" noProof="0" dirty="0"/>
              <a:t>.</a:t>
            </a:r>
          </a:p>
          <a:p>
            <a:pPr lvl="1" rtl="0"/>
            <a:r>
              <a:rPr lang="ko-KR" altLang="en-US" noProof="0" dirty="0"/>
              <a:t>둘째 수준</a:t>
            </a:r>
          </a:p>
          <a:p>
            <a:pPr lvl="2" rtl="0"/>
            <a:r>
              <a:rPr lang="ko-KR" altLang="en-US" noProof="0" dirty="0"/>
              <a:t>셋째 수준</a:t>
            </a:r>
          </a:p>
          <a:p>
            <a:pPr lvl="3" rtl="0"/>
            <a:r>
              <a:rPr lang="ko-KR" altLang="en-US" noProof="0" dirty="0"/>
              <a:t>넷째 수준</a:t>
            </a:r>
          </a:p>
          <a:p>
            <a:pPr lvl="4" rtl="0"/>
            <a:r>
              <a:rPr lang="ko-KR" altLang="en-US" noProof="0" dirty="0"/>
              <a:t>다섯째 수준</a:t>
            </a:r>
          </a:p>
          <a:p>
            <a:pPr lvl="8" rtl="0"/>
            <a:endParaRPr lang="ko-KR" altLang="en-US" noProof="0" dirty="0"/>
          </a:p>
        </p:txBody>
      </p:sp>
      <p:sp>
        <p:nvSpPr>
          <p:cNvPr id="31" name="날짜 개체 틀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baseline="0">
                <a:solidFill>
                  <a:schemeClr val="tx2"/>
                </a:solidFill>
                <a:latin typeface="맑은 고딕" panose="020B0503020000020004" pitchFamily="50" charset="-127"/>
                <a:ea typeface="맑은 고딕" panose="020B0503020000020004" pitchFamily="50" charset="-127"/>
              </a:defRPr>
            </a:lvl1pPr>
          </a:lstStyle>
          <a:p>
            <a:fld id="{74475C09-4896-4BA4-AFD8-BE77EABE252C}" type="datetime1">
              <a:rPr lang="ko-KR" altLang="en-US" noProof="0" smtClean="0"/>
              <a:t>2023-06-06</a:t>
            </a:fld>
            <a:endParaRPr lang="ko-KR" altLang="en-US" noProof="0" dirty="0"/>
          </a:p>
        </p:txBody>
      </p:sp>
      <p:sp>
        <p:nvSpPr>
          <p:cNvPr id="32" name="바닥글 개체 틀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baseline="0">
                <a:solidFill>
                  <a:schemeClr val="tx2"/>
                </a:solidFill>
                <a:latin typeface="맑은 고딕" panose="020B0503020000020004" pitchFamily="50" charset="-127"/>
                <a:ea typeface="맑은 고딕" panose="020B0503020000020004" pitchFamily="50" charset="-127"/>
              </a:defRPr>
            </a:lvl1pPr>
          </a:lstStyle>
          <a:p>
            <a:r>
              <a:rPr lang="ko-KR" altLang="en-US" noProof="0" dirty="0"/>
              <a:t>바닥글 추가</a:t>
            </a:r>
          </a:p>
        </p:txBody>
      </p:sp>
      <p:sp>
        <p:nvSpPr>
          <p:cNvPr id="33" name="슬라이드 번호 개체 틀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baseline="0">
                <a:solidFill>
                  <a:schemeClr val="tx2"/>
                </a:solidFill>
                <a:latin typeface="맑은 고딕" panose="020B0503020000020004" pitchFamily="50" charset="-127"/>
                <a:ea typeface="맑은 고딕" panose="020B0503020000020004" pitchFamily="50" charset="-127"/>
              </a:defRPr>
            </a:lvl1pPr>
          </a:lstStyle>
          <a:p>
            <a:fld id="{C62155A9-2BEA-4E1A-A809-3AB570F0F126}" type="slidenum">
              <a:rPr lang="en-US" altLang="ko-KR" noProof="0" smtClean="0"/>
              <a:pPr/>
              <a:t>‹#›</a:t>
            </a:fld>
            <a:endParaRPr lang="ko-KR" altLang="en-US" noProof="0" dirty="0"/>
          </a:p>
        </p:txBody>
      </p:sp>
    </p:spTree>
    <p:extLst>
      <p:ext uri="{BB962C8B-B14F-4D97-AF65-F5344CB8AC3E}">
        <p14:creationId xmlns:p14="http://schemas.microsoft.com/office/powerpoint/2010/main" val="2418306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1" hangingPunct="1">
        <a:spcBef>
          <a:spcPct val="0"/>
        </a:spcBef>
        <a:buNone/>
        <a:defRPr sz="4400" b="1" kern="1200" cap="none" spc="0" baseline="0">
          <a:ln w="22225">
            <a:solidFill>
              <a:schemeClr val="tx2"/>
            </a:solidFill>
            <a:prstDash val="solid"/>
          </a:ln>
          <a:solidFill>
            <a:schemeClr val="tx2">
              <a:lumMod val="60000"/>
              <a:lumOff val="40000"/>
            </a:schemeClr>
          </a:solidFill>
          <a:effectLst/>
          <a:latin typeface="맑은 고딕" panose="020B0503020000020004" pitchFamily="50" charset="-127"/>
          <a:ea typeface="맑은 고딕" panose="020B0503020000020004" pitchFamily="50" charset="-127"/>
          <a:cs typeface="+mj-cs"/>
        </a:defRPr>
      </a:lvl1pPr>
    </p:titleStyle>
    <p:bodyStyle>
      <a:lvl1pPr marL="287338" indent="-287338" algn="l" defTabSz="914400" rtl="0" eaLnBrk="1" latinLnBrk="1" hangingPunct="1">
        <a:lnSpc>
          <a:spcPct val="90000"/>
        </a:lnSpc>
        <a:spcBef>
          <a:spcPct val="30000"/>
        </a:spcBef>
        <a:buClr>
          <a:schemeClr val="accent2">
            <a:lumMod val="75000"/>
          </a:schemeClr>
        </a:buClr>
        <a:buSzPct val="70000"/>
        <a:buFont typeface="Wingdings" panose="05000000000000000000" pitchFamily="2" charset="2"/>
        <a:buChar char="¤"/>
        <a:defRPr sz="2800" kern="1200" baseline="0">
          <a:solidFill>
            <a:schemeClr val="tx1"/>
          </a:solidFill>
          <a:latin typeface="맑은 고딕" panose="020B0503020000020004" pitchFamily="50" charset="-127"/>
          <a:ea typeface="맑은 고딕" panose="020B0503020000020004" pitchFamily="50" charset="-127"/>
          <a:cs typeface="+mn-cs"/>
        </a:defRPr>
      </a:lvl1pPr>
      <a:lvl2pPr marL="739775" indent="-282575" algn="l" defTabSz="914400" rtl="0" eaLnBrk="1" latinLnBrk="1" hangingPunct="1">
        <a:lnSpc>
          <a:spcPct val="90000"/>
        </a:lnSpc>
        <a:spcBef>
          <a:spcPct val="30000"/>
        </a:spcBef>
        <a:buClr>
          <a:schemeClr val="accent3">
            <a:lumMod val="75000"/>
          </a:schemeClr>
        </a:buClr>
        <a:buSzPct val="70000"/>
        <a:buFont typeface="Wingdings" panose="05000000000000000000" pitchFamily="2" charset="2"/>
        <a:buChar char="¤"/>
        <a:defRPr sz="2400" kern="1200" baseline="0">
          <a:solidFill>
            <a:schemeClr val="tx1"/>
          </a:solidFill>
          <a:latin typeface="맑은 고딕" panose="020B0503020000020004" pitchFamily="50" charset="-127"/>
          <a:ea typeface="맑은 고딕" panose="020B0503020000020004" pitchFamily="50" charset="-127"/>
          <a:cs typeface="+mn-cs"/>
        </a:defRPr>
      </a:lvl2pPr>
      <a:lvl3pPr marL="1143000" indent="-228600" algn="l" defTabSz="914400" rtl="0" eaLnBrk="1" latinLnBrk="1" hangingPunct="1">
        <a:lnSpc>
          <a:spcPct val="90000"/>
        </a:lnSpc>
        <a:spcBef>
          <a:spcPct val="30000"/>
        </a:spcBef>
        <a:buClr>
          <a:schemeClr val="accent4">
            <a:lumMod val="75000"/>
          </a:schemeClr>
        </a:buClr>
        <a:buSzPct val="70000"/>
        <a:buFont typeface="Wingdings" panose="05000000000000000000" pitchFamily="2" charset="2"/>
        <a:buChar char="¤"/>
        <a:defRPr sz="2000" kern="1200" baseline="0">
          <a:solidFill>
            <a:schemeClr val="tx1"/>
          </a:solidFill>
          <a:latin typeface="맑은 고딕" panose="020B0503020000020004" pitchFamily="50" charset="-127"/>
          <a:ea typeface="맑은 고딕" panose="020B0503020000020004" pitchFamily="50" charset="-127"/>
          <a:cs typeface="+mn-cs"/>
        </a:defRPr>
      </a:lvl3pPr>
      <a:lvl4pPr marL="1600200" indent="-228600" algn="l" defTabSz="914400" rtl="0" eaLnBrk="1" latinLnBrk="1" hangingPunct="1">
        <a:lnSpc>
          <a:spcPct val="90000"/>
        </a:lnSpc>
        <a:spcBef>
          <a:spcPct val="30000"/>
        </a:spcBef>
        <a:buClr>
          <a:schemeClr val="accent5">
            <a:lumMod val="75000"/>
          </a:schemeClr>
        </a:buClr>
        <a:buSzPct val="70000"/>
        <a:buFont typeface="Wingdings" panose="05000000000000000000" pitchFamily="2" charset="2"/>
        <a:buChar char="¤"/>
        <a:defRPr sz="1800" kern="1200" baseline="0">
          <a:solidFill>
            <a:schemeClr val="tx1"/>
          </a:solidFill>
          <a:latin typeface="맑은 고딕" panose="020B0503020000020004" pitchFamily="50" charset="-127"/>
          <a:ea typeface="맑은 고딕" panose="020B0503020000020004" pitchFamily="50" charset="-127"/>
          <a:cs typeface="+mn-cs"/>
        </a:defRPr>
      </a:lvl4pPr>
      <a:lvl5pPr marL="2057400" indent="-228600" algn="l" defTabSz="914400" rtl="0" eaLnBrk="1" latinLnBrk="1" hangingPunct="1">
        <a:lnSpc>
          <a:spcPct val="90000"/>
        </a:lnSpc>
        <a:spcBef>
          <a:spcPct val="30000"/>
        </a:spcBef>
        <a:buSzPct val="70000"/>
        <a:buFont typeface="Wingdings" panose="05000000000000000000" pitchFamily="2" charset="2"/>
        <a:buChar char="¤"/>
        <a:defRPr sz="1800" kern="1200" baseline="0">
          <a:solidFill>
            <a:schemeClr val="tx1"/>
          </a:solidFill>
          <a:latin typeface="맑은 고딕" panose="020B0503020000020004" pitchFamily="50" charset="-127"/>
          <a:ea typeface="맑은 고딕" panose="020B0503020000020004" pitchFamily="50" charset="-127"/>
          <a:cs typeface="+mn-cs"/>
        </a:defRPr>
      </a:lvl5pPr>
      <a:lvl6pPr marL="2514600" indent="-228600" algn="l" defTabSz="914400" rtl="0" eaLnBrk="1" latinLnBrk="1" hangingPunct="1">
        <a:lnSpc>
          <a:spcPct val="90000"/>
        </a:lnSpc>
        <a:spcBef>
          <a:spcPct val="30000"/>
        </a:spcBef>
        <a:buClr>
          <a:schemeClr val="accent6">
            <a:lumMod val="75000"/>
          </a:schemeClr>
        </a:buClr>
        <a:buSzPct val="70000"/>
        <a:buFont typeface="Wingdings" panose="05000000000000000000" pitchFamily="2" charset="2"/>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ct val="30000"/>
        </a:spcBef>
        <a:buClr>
          <a:schemeClr val="accent6">
            <a:lumMod val="75000"/>
          </a:schemeClr>
        </a:buClr>
        <a:buSzPct val="70000"/>
        <a:buFont typeface="Wingdings" panose="05000000000000000000" pitchFamily="2" charset="2"/>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ct val="30000"/>
        </a:spcBef>
        <a:buClr>
          <a:schemeClr val="accent1">
            <a:lumMod val="75000"/>
          </a:schemeClr>
        </a:buClr>
        <a:buSzPct val="70000"/>
        <a:buFont typeface="Wingdings" panose="05000000000000000000" pitchFamily="2" charset="2"/>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ct val="30000"/>
        </a:spcBef>
        <a:buClr>
          <a:schemeClr val="accent3">
            <a:lumMod val="75000"/>
          </a:schemeClr>
        </a:buClr>
        <a:buSzPct val="70000"/>
        <a:buFont typeface="Wingdings" panose="05000000000000000000" pitchFamily="2" charset="2"/>
        <a:buChar char="¤"/>
        <a:defRPr sz="1800" kern="1200" baseline="0">
          <a:solidFill>
            <a:schemeClr val="tx1"/>
          </a:solidFill>
          <a:latin typeface="맑은 고딕" panose="020B0503020000020004" pitchFamily="50" charset="-127"/>
          <a:ea typeface="맑은 고딕" panose="020B0503020000020004" pitchFamily="50" charset="-127"/>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2.jpeg"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  /><Relationship Id="rId2" Type="http://schemas.openxmlformats.org/officeDocument/2006/relationships/image" Target="../media/image3.jpeg"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r="http://schemas.openxmlformats.org/officeDocument/2006/relationships" xmlns:c="http://schemas.openxmlformats.org/drawingml/2006/chart" xmlns:a="http://schemas.openxmlformats.org/drawingml/2006/main" xmlns:dgm="http://schemas.openxmlformats.org/drawingml/2006/diagram" xmlns:dsp="http://schemas.microsoft.com/office/drawing/2008/diagram"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idx="0"/>
          </p:nvPr>
        </p:nvSpPr>
        <p:spPr/>
        <p:txBody>
          <a:bodyPr>
            <a:normAutofit/>
          </a:bodyPr>
          <a:lstStyle/>
          <a:p>
            <a:pPr lvl="0">
              <a:defRPr/>
            </a:pPr>
            <a:r>
              <a:rPr lang="en-US" altLang="ko-KR"/>
              <a:t>Sophocles, </a:t>
            </a:r>
            <a:r>
              <a:rPr lang="en-US" altLang="ko-KR" i="1"/>
              <a:t>Antigone</a:t>
            </a:r>
            <a:endParaRPr lang="ko-KR" altLang="en-US" i="1"/>
          </a:p>
        </p:txBody>
      </p:sp>
      <p:sp>
        <p:nvSpPr>
          <p:cNvPr id="3" name="부제목 2"/>
          <p:cNvSpPr>
            <a:spLocks noGrp="1"/>
          </p:cNvSpPr>
          <p:nvPr>
            <p:ph type="subTitle" idx="1"/>
          </p:nvPr>
        </p:nvSpPr>
        <p:spPr/>
        <p:txBody>
          <a:bodyPr/>
          <a:lstStyle/>
          <a:p>
            <a:pPr lvl="0">
              <a:defRPr/>
            </a:pPr>
            <a:r>
              <a:rPr lang="en-US" altLang="ko-KR"/>
              <a:t>Introduction to English Literature 04, May 28, 2025</a:t>
            </a:r>
            <a:endParaRPr lang="en-US" altLang="ko-KR"/>
          </a:p>
          <a:p>
            <a:pPr lvl="0">
              <a:defRPr/>
            </a:pPr>
            <a:endParaRPr lang="ko-KR" altLang="en-US"/>
          </a:p>
        </p:txBody>
      </p:sp>
    </p:spTree>
  </p:cSld>
  <p:clrMapOvr>
    <a:masterClrMapping/>
  </p:clrMapOvr>
  <mc:AlternateContent xmlns:mc="http://schemas.openxmlformats.org/markup-compatibility/2006">
    <mc:Choice xmlns:p14="http://schemas.microsoft.com/office/powerpoint/2010/main" Requires="p14">
      <p:transition xmlns:mc="http://schemas.openxmlformats.org/markup-compatibility/2006" xmlns:p14="http://schemas.microsoft.com/office/powerpoint/2010/main" mc:Ignorable="p14" p14:dur="700">
        <p:fade/>
      </p:transition>
    </mc:Choice>
    <mc:Fallback>
      <p:transition xmlns:mc="http://schemas.openxmlformats.org/markup-compatibility/2006" xmlns:hp="http://schemas.haansoft.com/office/presentation/8.0" mc:Ignorable="hp" hp:hslDur="7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algn="ctr"/>
            <a:br>
              <a:rPr lang="en-US" altLang="ko-KR" dirty="0"/>
            </a:br>
            <a:r>
              <a:rPr lang="en-US" altLang="ko-KR" dirty="0"/>
              <a:t>Antigone’s arrest and Creon’s death sentence</a:t>
            </a:r>
            <a:endParaRPr lang="ko-KR" altLang="en-US" dirty="0"/>
          </a:p>
        </p:txBody>
      </p:sp>
      <p:sp>
        <p:nvSpPr>
          <p:cNvPr id="3" name="내용 개체 틀 2"/>
          <p:cNvSpPr>
            <a:spLocks noGrp="1"/>
          </p:cNvSpPr>
          <p:nvPr>
            <p:ph idx="1"/>
          </p:nvPr>
        </p:nvSpPr>
        <p:spPr/>
        <p:txBody>
          <a:bodyPr/>
          <a:lstStyle/>
          <a:p>
            <a:pPr marL="0" indent="0">
              <a:buNone/>
            </a:pPr>
            <a:r>
              <a:rPr lang="en-US" altLang="ko-KR" dirty="0"/>
              <a:t>The guards clean the dust from </a:t>
            </a:r>
            <a:r>
              <a:rPr lang="en-US" altLang="ko-KR" dirty="0" err="1"/>
              <a:t>Polyneices’s</a:t>
            </a:r>
            <a:r>
              <a:rPr lang="en-US" altLang="ko-KR" dirty="0"/>
              <a:t> corpse and move the body elsewhere, and </a:t>
            </a:r>
            <a:r>
              <a:rPr lang="en-US" altLang="ko-KR" dirty="0">
                <a:solidFill>
                  <a:srgbClr val="FF0000"/>
                </a:solidFill>
              </a:rPr>
              <a:t>Antigone</a:t>
            </a:r>
            <a:r>
              <a:rPr lang="en-US" altLang="ko-KR" dirty="0"/>
              <a:t> is subsequently caught trying to rebury the body. The sentry returns to Creon with Antigone as his prisoner. She </a:t>
            </a:r>
            <a:r>
              <a:rPr lang="en-US" altLang="ko-KR" dirty="0">
                <a:solidFill>
                  <a:srgbClr val="FF0000"/>
                </a:solidFill>
              </a:rPr>
              <a:t>makes no effort to hide or deny her actions </a:t>
            </a:r>
            <a:r>
              <a:rPr lang="en-US" altLang="ko-KR" dirty="0"/>
              <a:t>and, when asked, tells the king that she does not care if the penalty is death, because </a:t>
            </a:r>
            <a:r>
              <a:rPr lang="en-US" altLang="ko-KR" dirty="0">
                <a:solidFill>
                  <a:srgbClr val="FF0000"/>
                </a:solidFill>
              </a:rPr>
              <a:t>she was only doing what was right in the eyes of the gods</a:t>
            </a:r>
            <a:r>
              <a:rPr lang="en-US" altLang="ko-KR" dirty="0"/>
              <a:t>. </a:t>
            </a:r>
            <a:r>
              <a:rPr lang="en-US" altLang="ko-KR" dirty="0" err="1"/>
              <a:t>Ismene</a:t>
            </a:r>
            <a:r>
              <a:rPr lang="en-US" altLang="ko-KR" dirty="0"/>
              <a:t> is summoned, and she tells Creon that she was involved in the plan, but Antigone denies her involvement. Furious at being undermined, </a:t>
            </a:r>
            <a:r>
              <a:rPr lang="en-US" altLang="ko-KR" dirty="0">
                <a:solidFill>
                  <a:srgbClr val="FF0000"/>
                </a:solidFill>
              </a:rPr>
              <a:t>Creon sentences Antigone to death</a:t>
            </a:r>
            <a:r>
              <a:rPr lang="en-US" altLang="ko-KR" dirty="0"/>
              <a:t>.</a:t>
            </a:r>
            <a:endParaRPr lang="ko-KR" altLang="en-US" dirty="0"/>
          </a:p>
        </p:txBody>
      </p:sp>
    </p:spTree>
    <p:extLst>
      <p:ext uri="{BB962C8B-B14F-4D97-AF65-F5344CB8AC3E}">
        <p14:creationId xmlns:p14="http://schemas.microsoft.com/office/powerpoint/2010/main" val="818382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algn="ctr"/>
            <a:r>
              <a:rPr lang="en-US" altLang="ko-KR" dirty="0" err="1"/>
              <a:t>Haeman’s</a:t>
            </a:r>
            <a:r>
              <a:rPr lang="en-US" altLang="ko-KR" dirty="0"/>
              <a:t> criticism on Creon’s decision</a:t>
            </a:r>
            <a:endParaRPr lang="ko-KR" altLang="en-US" dirty="0"/>
          </a:p>
        </p:txBody>
      </p:sp>
      <p:sp>
        <p:nvSpPr>
          <p:cNvPr id="3" name="내용 개체 틀 2"/>
          <p:cNvSpPr>
            <a:spLocks noGrp="1"/>
          </p:cNvSpPr>
          <p:nvPr>
            <p:ph idx="1"/>
          </p:nvPr>
        </p:nvSpPr>
        <p:spPr/>
        <p:txBody>
          <a:bodyPr>
            <a:normAutofit lnSpcReduction="10000"/>
          </a:bodyPr>
          <a:lstStyle/>
          <a:p>
            <a:pPr marL="0" indent="0">
              <a:buNone/>
            </a:pPr>
            <a:r>
              <a:rPr lang="en-US" altLang="ko-KR" dirty="0" err="1">
                <a:solidFill>
                  <a:srgbClr val="FF0000"/>
                </a:solidFill>
              </a:rPr>
              <a:t>Haemon</a:t>
            </a:r>
            <a:r>
              <a:rPr lang="en-US" altLang="ko-KR" dirty="0">
                <a:solidFill>
                  <a:srgbClr val="FF0000"/>
                </a:solidFill>
              </a:rPr>
              <a:t>, Creon’s son and Antigone’s fiancé</a:t>
            </a:r>
            <a:r>
              <a:rPr lang="en-US" altLang="ko-KR" dirty="0"/>
              <a:t>, enters. Having heard that his love is sentenced to death, he </a:t>
            </a:r>
            <a:r>
              <a:rPr lang="en-US" altLang="ko-KR" dirty="0">
                <a:solidFill>
                  <a:srgbClr val="FF0000"/>
                </a:solidFill>
              </a:rPr>
              <a:t>tries to reason with his father</a:t>
            </a:r>
            <a:r>
              <a:rPr lang="en-US" altLang="ko-KR" dirty="0"/>
              <a:t>. Although the discussion begins respectfully, </a:t>
            </a:r>
            <a:r>
              <a:rPr lang="en-US" altLang="ko-KR" dirty="0" err="1"/>
              <a:t>Haemon</a:t>
            </a:r>
            <a:r>
              <a:rPr lang="en-US" altLang="ko-KR" dirty="0"/>
              <a:t> and Creon become increasingly agitated. </a:t>
            </a:r>
            <a:r>
              <a:rPr lang="en-US" altLang="ko-KR" dirty="0" err="1"/>
              <a:t>Haemon</a:t>
            </a:r>
            <a:r>
              <a:rPr lang="en-US" altLang="ko-KR" dirty="0"/>
              <a:t> informs his father that </a:t>
            </a:r>
            <a:r>
              <a:rPr lang="en-US" altLang="ko-KR" dirty="0">
                <a:solidFill>
                  <a:srgbClr val="FF0000"/>
                </a:solidFill>
              </a:rPr>
              <a:t>the public sentiment in Thebes is sympathetic towards Antigone</a:t>
            </a:r>
            <a:r>
              <a:rPr lang="en-US" altLang="ko-KR" dirty="0"/>
              <a:t>: most people agree that she was only being pious and does not deserve a death sentence. This infuriates </a:t>
            </a:r>
            <a:r>
              <a:rPr lang="en-US" altLang="ko-KR" dirty="0">
                <a:solidFill>
                  <a:srgbClr val="FF0000"/>
                </a:solidFill>
              </a:rPr>
              <a:t>Creon,</a:t>
            </a:r>
            <a:r>
              <a:rPr lang="en-US" altLang="ko-KR" dirty="0"/>
              <a:t> who </a:t>
            </a:r>
            <a:r>
              <a:rPr lang="en-US" altLang="ko-KR" dirty="0">
                <a:solidFill>
                  <a:srgbClr val="FF0000"/>
                </a:solidFill>
              </a:rPr>
              <a:t>feels</a:t>
            </a:r>
            <a:r>
              <a:rPr lang="en-US" altLang="ko-KR" dirty="0"/>
              <a:t> as though he is being </a:t>
            </a:r>
            <a:r>
              <a:rPr lang="en-US" altLang="ko-KR" dirty="0">
                <a:solidFill>
                  <a:srgbClr val="FF0000"/>
                </a:solidFill>
              </a:rPr>
              <a:t>undermined</a:t>
            </a:r>
            <a:r>
              <a:rPr lang="en-US" altLang="ko-KR" dirty="0"/>
              <a:t>, and he threatens to have Antigone killed in front of </a:t>
            </a:r>
            <a:r>
              <a:rPr lang="en-US" altLang="ko-KR" dirty="0" err="1"/>
              <a:t>Haemon’s</a:t>
            </a:r>
            <a:r>
              <a:rPr lang="en-US" altLang="ko-KR" dirty="0"/>
              <a:t> eyes. Fearing that his father is falling into tyranny and madness, </a:t>
            </a:r>
            <a:r>
              <a:rPr lang="en-US" altLang="ko-KR" dirty="0" err="1">
                <a:solidFill>
                  <a:srgbClr val="FF0000"/>
                </a:solidFill>
              </a:rPr>
              <a:t>Haemon</a:t>
            </a:r>
            <a:r>
              <a:rPr lang="en-US" altLang="ko-KR" dirty="0">
                <a:solidFill>
                  <a:srgbClr val="FF0000"/>
                </a:solidFill>
              </a:rPr>
              <a:t> warns Creon that Antigone’s execution will produce two corpses</a:t>
            </a:r>
            <a:r>
              <a:rPr lang="en-US" altLang="ko-KR" dirty="0"/>
              <a:t>, and he exits.</a:t>
            </a:r>
            <a:endParaRPr lang="ko-KR" altLang="en-US" dirty="0"/>
          </a:p>
        </p:txBody>
      </p:sp>
    </p:spTree>
    <p:extLst>
      <p:ext uri="{BB962C8B-B14F-4D97-AF65-F5344CB8AC3E}">
        <p14:creationId xmlns:p14="http://schemas.microsoft.com/office/powerpoint/2010/main" val="26232923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algn="ctr"/>
            <a:r>
              <a:rPr lang="en-US" altLang="ko-KR" dirty="0"/>
              <a:t>Creon’s decision to bury Antigone alive.</a:t>
            </a:r>
            <a:br>
              <a:rPr lang="en-US" altLang="ko-KR" dirty="0"/>
            </a:br>
            <a:endParaRPr lang="ko-KR" altLang="en-US" dirty="0"/>
          </a:p>
        </p:txBody>
      </p:sp>
      <p:sp>
        <p:nvSpPr>
          <p:cNvPr id="3" name="내용 개체 틀 2"/>
          <p:cNvSpPr>
            <a:spLocks noGrp="1"/>
          </p:cNvSpPr>
          <p:nvPr>
            <p:ph idx="1"/>
          </p:nvPr>
        </p:nvSpPr>
        <p:spPr/>
        <p:txBody>
          <a:bodyPr>
            <a:normAutofit/>
          </a:bodyPr>
          <a:lstStyle/>
          <a:p>
            <a:pPr marL="0" indent="0">
              <a:buNone/>
            </a:pPr>
            <a:r>
              <a:rPr lang="en-US" altLang="ko-KR" dirty="0">
                <a:solidFill>
                  <a:srgbClr val="FF0000"/>
                </a:solidFill>
              </a:rPr>
              <a:t>Creon</a:t>
            </a:r>
            <a:r>
              <a:rPr lang="en-US" altLang="ko-KR" dirty="0"/>
              <a:t> then </a:t>
            </a:r>
            <a:r>
              <a:rPr lang="en-US" altLang="ko-KR" dirty="0">
                <a:solidFill>
                  <a:srgbClr val="FF0000"/>
                </a:solidFill>
              </a:rPr>
              <a:t>decides</a:t>
            </a:r>
            <a:r>
              <a:rPr lang="en-US" altLang="ko-KR" dirty="0"/>
              <a:t> that he will no longer execute </a:t>
            </a:r>
            <a:r>
              <a:rPr lang="en-US" altLang="ko-KR" dirty="0">
                <a:solidFill>
                  <a:srgbClr val="FF0000"/>
                </a:solidFill>
              </a:rPr>
              <a:t>Antigone</a:t>
            </a:r>
            <a:r>
              <a:rPr lang="en-US" altLang="ko-KR" dirty="0"/>
              <a:t> by stoning but will instead bury her </a:t>
            </a:r>
            <a:r>
              <a:rPr lang="en-US" altLang="ko-KR" dirty="0">
                <a:solidFill>
                  <a:srgbClr val="FF0000"/>
                </a:solidFill>
              </a:rPr>
              <a:t>alive in a tomb until she dies by either starvation or suicide</a:t>
            </a:r>
            <a:r>
              <a:rPr lang="en-US" altLang="ko-KR" dirty="0"/>
              <a:t>. Antigone is led towards the tomb in which she is to be buried alive. </a:t>
            </a:r>
            <a:r>
              <a:rPr lang="en-US" altLang="ko-KR" dirty="0">
                <a:solidFill>
                  <a:srgbClr val="FF0000"/>
                </a:solidFill>
              </a:rPr>
              <a:t>The chorus, representing the people of Thebes, expresses sympathy for Antigone. </a:t>
            </a:r>
            <a:r>
              <a:rPr lang="en-US" altLang="ko-KR" dirty="0"/>
              <a:t>Antigone admits that she does not want to die. Before being sealed inside, Antigone expresses her piety toward the gods and </a:t>
            </a:r>
            <a:r>
              <a:rPr lang="en-US" altLang="ko-KR" dirty="0">
                <a:solidFill>
                  <a:srgbClr val="FF0000"/>
                </a:solidFill>
              </a:rPr>
              <a:t>curses those who have punished her unjustly</a:t>
            </a:r>
            <a:r>
              <a:rPr lang="en-US" altLang="ko-KR" dirty="0"/>
              <a:t>.</a:t>
            </a:r>
            <a:endParaRPr lang="ko-KR" altLang="en-US" dirty="0"/>
          </a:p>
        </p:txBody>
      </p:sp>
    </p:spTree>
    <p:extLst>
      <p:ext uri="{BB962C8B-B14F-4D97-AF65-F5344CB8AC3E}">
        <p14:creationId xmlns:p14="http://schemas.microsoft.com/office/powerpoint/2010/main" val="3859849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err="1"/>
              <a:t>Teiresias’s</a:t>
            </a:r>
            <a:r>
              <a:rPr lang="en-US" altLang="ko-KR" dirty="0"/>
              <a:t> warning to Creon</a:t>
            </a:r>
            <a:endParaRPr lang="ko-KR" altLang="en-US" dirty="0"/>
          </a:p>
        </p:txBody>
      </p:sp>
      <p:sp>
        <p:nvSpPr>
          <p:cNvPr id="3" name="내용 개체 틀 2"/>
          <p:cNvSpPr>
            <a:spLocks noGrp="1"/>
          </p:cNvSpPr>
          <p:nvPr>
            <p:ph idx="1"/>
          </p:nvPr>
        </p:nvSpPr>
        <p:spPr/>
        <p:txBody>
          <a:bodyPr/>
          <a:lstStyle/>
          <a:p>
            <a:pPr marL="0" indent="0">
              <a:buNone/>
            </a:pPr>
            <a:r>
              <a:rPr lang="en-US" altLang="ko-KR" dirty="0"/>
              <a:t>Back in the king’s chambers, </a:t>
            </a:r>
            <a:r>
              <a:rPr lang="en-US" altLang="ko-KR" dirty="0">
                <a:solidFill>
                  <a:srgbClr val="FF0000"/>
                </a:solidFill>
              </a:rPr>
              <a:t>the blind prophet </a:t>
            </a:r>
            <a:r>
              <a:rPr lang="en-US" altLang="ko-KR" dirty="0" err="1">
                <a:solidFill>
                  <a:srgbClr val="FF0000"/>
                </a:solidFill>
              </a:rPr>
              <a:t>Teiresias</a:t>
            </a:r>
            <a:r>
              <a:rPr lang="en-US" altLang="ko-KR" dirty="0">
                <a:solidFill>
                  <a:srgbClr val="FF0000"/>
                </a:solidFill>
              </a:rPr>
              <a:t> </a:t>
            </a:r>
            <a:r>
              <a:rPr lang="en-US" altLang="ko-KR" dirty="0"/>
              <a:t>comes before Creon to inform him that he has foreseen </a:t>
            </a:r>
            <a:r>
              <a:rPr lang="en-US" altLang="ko-KR" dirty="0">
                <a:solidFill>
                  <a:srgbClr val="FF0000"/>
                </a:solidFill>
              </a:rPr>
              <a:t>misery and death in the future unless the king reverses his decision</a:t>
            </a:r>
            <a:r>
              <a:rPr lang="en-US" altLang="ko-KR" dirty="0"/>
              <a:t>. Creon, feeling as though the whole city is against him, insists that he will do as he sees fit. </a:t>
            </a:r>
            <a:r>
              <a:rPr lang="en-US" altLang="ko-KR" dirty="0" err="1"/>
              <a:t>Teiresias</a:t>
            </a:r>
            <a:r>
              <a:rPr lang="en-US" altLang="ko-KR" dirty="0"/>
              <a:t>, however, tells Creon that he is a fool for punishing Antigone in this way, and that </a:t>
            </a:r>
            <a:r>
              <a:rPr lang="en-US" altLang="ko-KR" dirty="0">
                <a:solidFill>
                  <a:srgbClr val="FF0000"/>
                </a:solidFill>
              </a:rPr>
              <a:t>he has offended the gods for denying </a:t>
            </a:r>
            <a:r>
              <a:rPr lang="en-US" altLang="ko-KR" dirty="0" err="1">
                <a:solidFill>
                  <a:srgbClr val="FF0000"/>
                </a:solidFill>
              </a:rPr>
              <a:t>Polyneices</a:t>
            </a:r>
            <a:r>
              <a:rPr lang="en-US" altLang="ko-KR" dirty="0">
                <a:solidFill>
                  <a:srgbClr val="FF0000"/>
                </a:solidFill>
              </a:rPr>
              <a:t> a proper burial</a:t>
            </a:r>
            <a:r>
              <a:rPr lang="en-US" altLang="ko-KR" dirty="0"/>
              <a:t>. The Furies will come to exact vengeance, </a:t>
            </a:r>
            <a:r>
              <a:rPr lang="en-US" altLang="ko-KR" dirty="0" err="1"/>
              <a:t>Teiresias</a:t>
            </a:r>
            <a:r>
              <a:rPr lang="en-US" altLang="ko-KR" dirty="0"/>
              <a:t> warns, if Creon does not bury </a:t>
            </a:r>
            <a:r>
              <a:rPr lang="en-US" altLang="ko-KR" dirty="0" err="1"/>
              <a:t>Polynices</a:t>
            </a:r>
            <a:r>
              <a:rPr lang="en-US" altLang="ko-KR" dirty="0"/>
              <a:t> and release Antigone.</a:t>
            </a:r>
            <a:endParaRPr lang="ko-KR" altLang="en-US" dirty="0"/>
          </a:p>
        </p:txBody>
      </p:sp>
    </p:spTree>
    <p:extLst>
      <p:ext uri="{BB962C8B-B14F-4D97-AF65-F5344CB8AC3E}">
        <p14:creationId xmlns:p14="http://schemas.microsoft.com/office/powerpoint/2010/main" val="446664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pPr algn="ctr"/>
            <a:r>
              <a:rPr lang="en-US" altLang="ko-KR" dirty="0"/>
              <a:t>Creon’s change of mind and his downfall(</a:t>
            </a:r>
            <a:r>
              <a:rPr lang="en-US" altLang="ko-KR" i="1" dirty="0" err="1"/>
              <a:t>Peripateia</a:t>
            </a:r>
            <a:r>
              <a:rPr lang="en-US" altLang="ko-KR" dirty="0"/>
              <a:t>)</a:t>
            </a:r>
            <a:endParaRPr lang="ko-KR" altLang="en-US" dirty="0"/>
          </a:p>
        </p:txBody>
      </p:sp>
      <p:sp>
        <p:nvSpPr>
          <p:cNvPr id="3" name="내용 개체 틀 2"/>
          <p:cNvSpPr>
            <a:spLocks noGrp="1"/>
          </p:cNvSpPr>
          <p:nvPr>
            <p:ph idx="1"/>
          </p:nvPr>
        </p:nvSpPr>
        <p:spPr/>
        <p:txBody>
          <a:bodyPr>
            <a:normAutofit/>
          </a:bodyPr>
          <a:lstStyle/>
          <a:p>
            <a:pPr marL="0" indent="0">
              <a:buNone/>
            </a:pPr>
            <a:r>
              <a:rPr lang="en-US" altLang="ko-KR" dirty="0"/>
              <a:t>Finally seeing his error in judgment, </a:t>
            </a:r>
            <a:r>
              <a:rPr lang="en-US" altLang="ko-KR" dirty="0">
                <a:solidFill>
                  <a:srgbClr val="FF0000"/>
                </a:solidFill>
              </a:rPr>
              <a:t>Creon admits </a:t>
            </a:r>
            <a:r>
              <a:rPr lang="en-US" altLang="ko-KR" dirty="0"/>
              <a:t>that although it hurts his pride to do so, </a:t>
            </a:r>
            <a:r>
              <a:rPr lang="en-US" altLang="ko-KR" dirty="0">
                <a:solidFill>
                  <a:srgbClr val="FF0000"/>
                </a:solidFill>
              </a:rPr>
              <a:t>he must heed </a:t>
            </a:r>
            <a:r>
              <a:rPr lang="en-US" altLang="ko-KR" dirty="0" err="1">
                <a:solidFill>
                  <a:srgbClr val="FF0000"/>
                </a:solidFill>
              </a:rPr>
              <a:t>Teiresias’s</a:t>
            </a:r>
            <a:r>
              <a:rPr lang="en-US" altLang="ko-KR" dirty="0">
                <a:solidFill>
                  <a:srgbClr val="FF0000"/>
                </a:solidFill>
              </a:rPr>
              <a:t> warning</a:t>
            </a:r>
            <a:r>
              <a:rPr lang="en-US" altLang="ko-KR" dirty="0"/>
              <a:t>. He exits with his men to bury </a:t>
            </a:r>
            <a:r>
              <a:rPr lang="en-US" altLang="ko-KR" dirty="0" err="1"/>
              <a:t>Polynices</a:t>
            </a:r>
            <a:r>
              <a:rPr lang="en-US" altLang="ko-KR" dirty="0"/>
              <a:t> and free Antigone from her tomb. After finally burying </a:t>
            </a:r>
            <a:r>
              <a:rPr lang="en-US" altLang="ko-KR" dirty="0" err="1"/>
              <a:t>Polynices</a:t>
            </a:r>
            <a:r>
              <a:rPr lang="en-US" altLang="ko-KR" dirty="0"/>
              <a:t>, Creon and his men find that </a:t>
            </a:r>
            <a:r>
              <a:rPr lang="en-US" altLang="ko-KR" dirty="0" err="1">
                <a:solidFill>
                  <a:srgbClr val="FF0000"/>
                </a:solidFill>
              </a:rPr>
              <a:t>Antogone</a:t>
            </a:r>
            <a:r>
              <a:rPr lang="en-US" altLang="ko-KR" dirty="0"/>
              <a:t> is already dead, having </a:t>
            </a:r>
            <a:r>
              <a:rPr lang="en-US" altLang="ko-KR" dirty="0">
                <a:solidFill>
                  <a:srgbClr val="FF0000"/>
                </a:solidFill>
              </a:rPr>
              <a:t>hanged herself</a:t>
            </a:r>
            <a:r>
              <a:rPr lang="en-US" altLang="ko-KR" dirty="0"/>
              <a:t>. </a:t>
            </a:r>
            <a:r>
              <a:rPr lang="en-US" altLang="ko-KR" dirty="0" err="1">
                <a:solidFill>
                  <a:srgbClr val="FF0000"/>
                </a:solidFill>
              </a:rPr>
              <a:t>Haemon</a:t>
            </a:r>
            <a:r>
              <a:rPr lang="en-US" altLang="ko-KR" dirty="0"/>
              <a:t>, In the depths of his grief, </a:t>
            </a:r>
            <a:r>
              <a:rPr lang="en-US" altLang="ko-KR" dirty="0">
                <a:solidFill>
                  <a:srgbClr val="FF0000"/>
                </a:solidFill>
              </a:rPr>
              <a:t>stabbed himself</a:t>
            </a:r>
            <a:r>
              <a:rPr lang="en-US" altLang="ko-KR" dirty="0"/>
              <a:t>. The messenger gives this news to </a:t>
            </a:r>
            <a:r>
              <a:rPr lang="en-US" altLang="ko-KR" dirty="0">
                <a:solidFill>
                  <a:srgbClr val="FF0000"/>
                </a:solidFill>
              </a:rPr>
              <a:t>Eurydice, the queen and </a:t>
            </a:r>
            <a:r>
              <a:rPr lang="en-US" altLang="ko-KR" dirty="0" err="1">
                <a:solidFill>
                  <a:srgbClr val="FF0000"/>
                </a:solidFill>
              </a:rPr>
              <a:t>Haemon’s</a:t>
            </a:r>
            <a:r>
              <a:rPr lang="en-US" altLang="ko-KR" dirty="0">
                <a:solidFill>
                  <a:srgbClr val="FF0000"/>
                </a:solidFill>
              </a:rPr>
              <a:t> mother, and Eurydice kills herself</a:t>
            </a:r>
            <a:r>
              <a:rPr lang="en-US" altLang="ko-KR" dirty="0"/>
              <a:t>, stabbing herself in the chest at the palace altar and blaming Creon with her last breath. </a:t>
            </a:r>
            <a:r>
              <a:rPr lang="en-US" altLang="ko-KR" dirty="0">
                <a:solidFill>
                  <a:srgbClr val="FF0000"/>
                </a:solidFill>
              </a:rPr>
              <a:t>Creon</a:t>
            </a:r>
            <a:r>
              <a:rPr lang="en-US" altLang="ko-KR" dirty="0"/>
              <a:t>, now grieving the loss of his family, sees </a:t>
            </a:r>
            <a:r>
              <a:rPr lang="en-US" altLang="ko-KR" dirty="0">
                <a:solidFill>
                  <a:srgbClr val="FF0000"/>
                </a:solidFill>
              </a:rPr>
              <a:t>the error of his ways and bemoans his tyranny and folly</a:t>
            </a:r>
            <a:r>
              <a:rPr lang="en-US" altLang="ko-KR" dirty="0"/>
              <a:t>.</a:t>
            </a:r>
            <a:endParaRPr lang="ko-KR" altLang="en-US" dirty="0"/>
          </a:p>
        </p:txBody>
      </p:sp>
    </p:spTree>
    <p:extLst>
      <p:ext uri="{BB962C8B-B14F-4D97-AF65-F5344CB8AC3E}">
        <p14:creationId xmlns:p14="http://schemas.microsoft.com/office/powerpoint/2010/main" val="28160510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Themes in </a:t>
            </a:r>
            <a:r>
              <a:rPr lang="en-US" altLang="ko-KR" i="1" dirty="0"/>
              <a:t>Antigone</a:t>
            </a:r>
            <a:endParaRPr lang="ko-KR" altLang="en-US" i="1" dirty="0"/>
          </a:p>
        </p:txBody>
      </p:sp>
      <p:sp>
        <p:nvSpPr>
          <p:cNvPr id="3" name="내용 개체 틀 2"/>
          <p:cNvSpPr>
            <a:spLocks noGrp="1"/>
          </p:cNvSpPr>
          <p:nvPr>
            <p:ph idx="1"/>
          </p:nvPr>
        </p:nvSpPr>
        <p:spPr>
          <a:xfrm>
            <a:off x="838200" y="2714919"/>
            <a:ext cx="10515600" cy="3462043"/>
          </a:xfrm>
        </p:spPr>
        <p:txBody>
          <a:bodyPr/>
          <a:lstStyle/>
          <a:p>
            <a:r>
              <a:rPr lang="en-US" altLang="ko-KR" dirty="0"/>
              <a:t>The Will of Gods(Antigone) vs the Law of the State(Creon).</a:t>
            </a:r>
          </a:p>
          <a:p>
            <a:r>
              <a:rPr lang="en-US" altLang="ko-KR" dirty="0"/>
              <a:t>Respect for Death.</a:t>
            </a:r>
          </a:p>
          <a:p>
            <a:r>
              <a:rPr lang="en-US" altLang="ko-KR" dirty="0"/>
              <a:t>Gender Roles</a:t>
            </a:r>
          </a:p>
          <a:p>
            <a:endParaRPr lang="ko-KR" altLang="en-US" dirty="0"/>
          </a:p>
        </p:txBody>
      </p:sp>
    </p:spTree>
    <p:extLst>
      <p:ext uri="{BB962C8B-B14F-4D97-AF65-F5344CB8AC3E}">
        <p14:creationId xmlns:p14="http://schemas.microsoft.com/office/powerpoint/2010/main" val="155419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The Will of Gods(Antigone) vs the Law of the State(Creon)</a:t>
            </a:r>
            <a:endParaRPr lang="ko-KR" altLang="en-US" dirty="0"/>
          </a:p>
        </p:txBody>
      </p:sp>
      <p:sp>
        <p:nvSpPr>
          <p:cNvPr id="3" name="내용 개체 틀 2"/>
          <p:cNvSpPr>
            <a:spLocks noGrp="1"/>
          </p:cNvSpPr>
          <p:nvPr>
            <p:ph idx="1"/>
          </p:nvPr>
        </p:nvSpPr>
        <p:spPr/>
        <p:txBody>
          <a:bodyPr/>
          <a:lstStyle/>
          <a:p>
            <a:pPr>
              <a:buFont typeface="Wingdings" panose="05000000000000000000" pitchFamily="2" charset="2"/>
              <a:buChar char="§"/>
            </a:pPr>
            <a:r>
              <a:rPr lang="en-US" altLang="ko-KR" dirty="0"/>
              <a:t>Antigone defends the will of the gods, emphasizing the bond that she has to her family more than that which she has toward the state. Creon defends the need for law and order in a community, viewing civil law as more important than the will of the individual. </a:t>
            </a:r>
          </a:p>
          <a:p>
            <a:pPr>
              <a:buFont typeface="Wingdings" panose="05000000000000000000" pitchFamily="2" charset="2"/>
              <a:buChar char="§"/>
            </a:pPr>
            <a:r>
              <a:rPr lang="en-US" altLang="ko-KR" dirty="0"/>
              <a:t>Antigone was right and that Creon was wrong.</a:t>
            </a:r>
          </a:p>
          <a:p>
            <a:pPr>
              <a:buFont typeface="Wingdings" panose="05000000000000000000" pitchFamily="2" charset="2"/>
              <a:buChar char="§"/>
            </a:pPr>
            <a:r>
              <a:rPr lang="en-US" altLang="ko-KR" dirty="0"/>
              <a:t>Yet the justice of Antigone’s cause is not sufficient to save her. Her destruction follows inevitably from her unswerving devotion to the cause in which she believes. </a:t>
            </a:r>
            <a:endParaRPr lang="ko-KR" altLang="en-US" dirty="0"/>
          </a:p>
        </p:txBody>
      </p:sp>
    </p:spTree>
    <p:extLst>
      <p:ext uri="{BB962C8B-B14F-4D97-AF65-F5344CB8AC3E}">
        <p14:creationId xmlns:p14="http://schemas.microsoft.com/office/powerpoint/2010/main" val="16456773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Respect for Death</a:t>
            </a:r>
            <a:endParaRPr lang="ko-KR" altLang="en-US" dirty="0"/>
          </a:p>
        </p:txBody>
      </p:sp>
      <p:sp>
        <p:nvSpPr>
          <p:cNvPr id="3" name="내용 개체 틀 2"/>
          <p:cNvSpPr>
            <a:spLocks noGrp="1"/>
          </p:cNvSpPr>
          <p:nvPr>
            <p:ph idx="1"/>
          </p:nvPr>
        </p:nvSpPr>
        <p:spPr/>
        <p:txBody>
          <a:bodyPr/>
          <a:lstStyle/>
          <a:p>
            <a:pPr>
              <a:buFont typeface="Wingdings" panose="05000000000000000000" pitchFamily="2" charset="2"/>
              <a:buChar char="§"/>
            </a:pPr>
            <a:r>
              <a:rPr lang="en-US" altLang="ko-KR" dirty="0">
                <a:solidFill>
                  <a:srgbClr val="FF0000"/>
                </a:solidFill>
              </a:rPr>
              <a:t>Leaving </a:t>
            </a:r>
            <a:r>
              <a:rPr lang="en-US" altLang="ko-KR" dirty="0" err="1">
                <a:solidFill>
                  <a:srgbClr val="FF0000"/>
                </a:solidFill>
              </a:rPr>
              <a:t>Polyneices</a:t>
            </a:r>
            <a:r>
              <a:rPr lang="en-US" altLang="ko-KR" dirty="0">
                <a:solidFill>
                  <a:srgbClr val="FF0000"/>
                </a:solidFill>
              </a:rPr>
              <a:t> unburied is a punishment intended to harm him beyond the grave</a:t>
            </a:r>
            <a:r>
              <a:rPr lang="en-US" altLang="ko-KR" dirty="0"/>
              <a:t>, ensuring that he will never be able to reach the afterlife in peace, and this disturbs the way in which death is naturally organized in ancient Greek society and religion. This injustice, not death itself, is the crime that Antigone is willing to die herself to rectify.</a:t>
            </a:r>
          </a:p>
          <a:p>
            <a:pPr>
              <a:buFont typeface="Wingdings" panose="05000000000000000000" pitchFamily="2" charset="2"/>
              <a:buChar char="§"/>
            </a:pPr>
            <a:r>
              <a:rPr lang="en-US" altLang="ko-KR" dirty="0"/>
              <a:t>Creon, on the other hand, disrespects death by attempting to usurp its power for his own. His punishment ultimately involves </a:t>
            </a:r>
            <a:r>
              <a:rPr lang="en-US" altLang="ko-KR" dirty="0">
                <a:solidFill>
                  <a:srgbClr val="FF0000"/>
                </a:solidFill>
              </a:rPr>
              <a:t>all of his loved ones coming together in death, leaving him alone and miserable</a:t>
            </a:r>
            <a:r>
              <a:rPr lang="en-US" altLang="ko-KR" dirty="0"/>
              <a:t>.</a:t>
            </a:r>
            <a:endParaRPr lang="ko-KR" altLang="en-US" dirty="0"/>
          </a:p>
        </p:txBody>
      </p:sp>
    </p:spTree>
    <p:extLst>
      <p:ext uri="{BB962C8B-B14F-4D97-AF65-F5344CB8AC3E}">
        <p14:creationId xmlns:p14="http://schemas.microsoft.com/office/powerpoint/2010/main" val="37470336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Gender Roles</a:t>
            </a:r>
            <a:endParaRPr lang="ko-KR" altLang="en-US" dirty="0"/>
          </a:p>
        </p:txBody>
      </p:sp>
      <p:sp>
        <p:nvSpPr>
          <p:cNvPr id="3" name="내용 개체 틀 2"/>
          <p:cNvSpPr>
            <a:spLocks noGrp="1"/>
          </p:cNvSpPr>
          <p:nvPr>
            <p:ph idx="1"/>
          </p:nvPr>
        </p:nvSpPr>
        <p:spPr/>
        <p:txBody>
          <a:bodyPr>
            <a:normAutofit fontScale="92500" lnSpcReduction="10000"/>
          </a:bodyPr>
          <a:lstStyle/>
          <a:p>
            <a:pPr>
              <a:buFont typeface="Wingdings" panose="05000000000000000000" pitchFamily="2" charset="2"/>
              <a:buChar char="§"/>
            </a:pPr>
            <a:r>
              <a:rPr lang="en-US" altLang="ko-KR" dirty="0"/>
              <a:t>Even </a:t>
            </a:r>
            <a:r>
              <a:rPr lang="en-US" altLang="ko-KR" dirty="0">
                <a:solidFill>
                  <a:srgbClr val="FF0000"/>
                </a:solidFill>
              </a:rPr>
              <a:t>despite her lack of political power</a:t>
            </a:r>
            <a:r>
              <a:rPr lang="en-US" altLang="ko-KR" dirty="0"/>
              <a:t>, </a:t>
            </a:r>
            <a:r>
              <a:rPr lang="en-US" altLang="ko-KR" dirty="0">
                <a:solidFill>
                  <a:srgbClr val="FF0000"/>
                </a:solidFill>
              </a:rPr>
              <a:t>Antigone</a:t>
            </a:r>
            <a:r>
              <a:rPr lang="en-US" altLang="ko-KR" dirty="0"/>
              <a:t>’s ferocity of will </a:t>
            </a:r>
            <a:r>
              <a:rPr lang="en-US" altLang="ko-KR" dirty="0">
                <a:solidFill>
                  <a:srgbClr val="FF0000"/>
                </a:solidFill>
              </a:rPr>
              <a:t>proves more effective </a:t>
            </a:r>
            <a:r>
              <a:rPr lang="en-US" altLang="ko-KR" dirty="0"/>
              <a:t>than that of the king himself. Indeed, Antigone effects change and causes </a:t>
            </a:r>
            <a:r>
              <a:rPr lang="en-US" altLang="ko-KR" dirty="0" err="1"/>
              <a:t>Polyneices</a:t>
            </a:r>
            <a:r>
              <a:rPr lang="en-US" altLang="ko-KR" dirty="0"/>
              <a:t> to be buried. </a:t>
            </a:r>
            <a:r>
              <a:rPr lang="en-US" altLang="ko-KR" dirty="0">
                <a:solidFill>
                  <a:srgbClr val="FF0000"/>
                </a:solidFill>
              </a:rPr>
              <a:t>She rises up</a:t>
            </a:r>
            <a:r>
              <a:rPr lang="en-US" altLang="ko-KR" dirty="0"/>
              <a:t> in the hearts and minds of Thebes </a:t>
            </a:r>
            <a:r>
              <a:rPr lang="en-US" altLang="ko-KR" dirty="0">
                <a:solidFill>
                  <a:srgbClr val="FF0000"/>
                </a:solidFill>
              </a:rPr>
              <a:t>as a pious heroine</a:t>
            </a:r>
            <a:r>
              <a:rPr lang="en-US" altLang="ko-KR" dirty="0"/>
              <a:t>. </a:t>
            </a:r>
          </a:p>
          <a:p>
            <a:pPr>
              <a:buFont typeface="Wingdings" panose="05000000000000000000" pitchFamily="2" charset="2"/>
              <a:buChar char="§"/>
            </a:pPr>
            <a:r>
              <a:rPr lang="en-US" altLang="ko-KR" dirty="0"/>
              <a:t>Among Creon’s character traits is also </a:t>
            </a:r>
            <a:r>
              <a:rPr lang="en-US" altLang="ko-KR" dirty="0">
                <a:solidFill>
                  <a:srgbClr val="FF0000"/>
                </a:solidFill>
              </a:rPr>
              <a:t>a recurring misogyny</a:t>
            </a:r>
            <a:r>
              <a:rPr lang="en-US" altLang="ko-KR" dirty="0"/>
              <a:t>, a hatred for women. He consistently blames those he opposes for being womanlike and asserts that </a:t>
            </a:r>
            <a:r>
              <a:rPr lang="en-US" altLang="ko-KR" dirty="0">
                <a:solidFill>
                  <a:srgbClr val="FF0000"/>
                </a:solidFill>
              </a:rPr>
              <a:t>women are forces of anarchy </a:t>
            </a:r>
            <a:r>
              <a:rPr lang="en-US" altLang="ko-KR" dirty="0"/>
              <a:t>(line 751).</a:t>
            </a:r>
          </a:p>
          <a:p>
            <a:pPr>
              <a:buFont typeface="Wingdings" panose="05000000000000000000" pitchFamily="2" charset="2"/>
              <a:buChar char="§"/>
            </a:pPr>
            <a:r>
              <a:rPr lang="en-US" altLang="ko-KR" dirty="0">
                <a:solidFill>
                  <a:srgbClr val="FF0000"/>
                </a:solidFill>
              </a:rPr>
              <a:t>The irony </a:t>
            </a:r>
            <a:r>
              <a:rPr lang="en-US" altLang="ko-KR" dirty="0"/>
              <a:t>of this sentiment is that the audience knows </a:t>
            </a:r>
            <a:r>
              <a:rPr lang="en-US" altLang="ko-KR" dirty="0">
                <a:solidFill>
                  <a:srgbClr val="FF0000"/>
                </a:solidFill>
              </a:rPr>
              <a:t>that Creon is the one who is being anarchistic and irrational</a:t>
            </a:r>
            <a:r>
              <a:rPr lang="en-US" altLang="ko-KR" dirty="0"/>
              <a:t>—the very things he believes make women hateful—and that </a:t>
            </a:r>
            <a:r>
              <a:rPr lang="en-US" altLang="ko-KR" dirty="0">
                <a:solidFill>
                  <a:srgbClr val="FF0000"/>
                </a:solidFill>
              </a:rPr>
              <a:t>yielding to the will of women is precisely what he will eventually do</a:t>
            </a:r>
            <a:r>
              <a:rPr lang="en-US" altLang="ko-KR" dirty="0"/>
              <a:t>.</a:t>
            </a:r>
            <a:endParaRPr lang="ko-KR" altLang="en-US" dirty="0"/>
          </a:p>
        </p:txBody>
      </p:sp>
    </p:spTree>
    <p:extLst>
      <p:ext uri="{BB962C8B-B14F-4D97-AF65-F5344CB8AC3E}">
        <p14:creationId xmlns:p14="http://schemas.microsoft.com/office/powerpoint/2010/main" val="5203086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Key Passages from Antigone</a:t>
            </a:r>
            <a:endParaRPr lang="ko-KR" altLang="en-US" dirty="0"/>
          </a:p>
        </p:txBody>
      </p:sp>
      <p:sp>
        <p:nvSpPr>
          <p:cNvPr id="3" name="내용 개체 틀 2"/>
          <p:cNvSpPr>
            <a:spLocks noGrp="1"/>
          </p:cNvSpPr>
          <p:nvPr>
            <p:ph idx="1"/>
          </p:nvPr>
        </p:nvSpPr>
        <p:spPr/>
        <p:txBody>
          <a:bodyPr>
            <a:normAutofit fontScale="92500" lnSpcReduction="10000"/>
          </a:bodyPr>
          <a:lstStyle/>
          <a:p>
            <a:pPr marL="514350" indent="-514350">
              <a:buAutoNum type="arabicPeriod"/>
            </a:pPr>
            <a:r>
              <a:rPr lang="en-US" altLang="ko-KR" dirty="0"/>
              <a:t>Antigone vs </a:t>
            </a:r>
            <a:r>
              <a:rPr lang="en-US" altLang="ko-KR" dirty="0" err="1"/>
              <a:t>Ismene</a:t>
            </a:r>
            <a:endParaRPr lang="en-US" altLang="ko-KR" dirty="0"/>
          </a:p>
          <a:p>
            <a:pPr marL="514350" indent="-514350">
              <a:buAutoNum type="arabicPeriod"/>
            </a:pPr>
            <a:r>
              <a:rPr lang="en-US" altLang="ko-KR" dirty="0"/>
              <a:t>Creon’s idea on the conflict of national interests and personal relationships</a:t>
            </a:r>
          </a:p>
          <a:p>
            <a:pPr marL="514350" indent="-514350">
              <a:buAutoNum type="arabicPeriod"/>
            </a:pPr>
            <a:r>
              <a:rPr lang="en-US" altLang="ko-KR" dirty="0"/>
              <a:t>Chorus’s “Ode to Man”</a:t>
            </a:r>
          </a:p>
          <a:p>
            <a:pPr marL="514350" indent="-514350">
              <a:buAutoNum type="arabicPeriod"/>
            </a:pPr>
            <a:r>
              <a:rPr lang="en-US" altLang="ko-KR" dirty="0"/>
              <a:t>Antigone’s Defiance</a:t>
            </a:r>
          </a:p>
          <a:p>
            <a:pPr marL="514350" indent="-514350">
              <a:buAutoNum type="arabicPeriod"/>
            </a:pPr>
            <a:r>
              <a:rPr lang="en-US" altLang="ko-KR" dirty="0"/>
              <a:t>Creon’s stubborn argument of the inevitability of his punishment and </a:t>
            </a:r>
            <a:r>
              <a:rPr lang="en-US" altLang="ko-KR" dirty="0" err="1"/>
              <a:t>Haeman’s</a:t>
            </a:r>
            <a:r>
              <a:rPr lang="en-US" altLang="ko-KR" dirty="0"/>
              <a:t> Defiance</a:t>
            </a:r>
          </a:p>
          <a:p>
            <a:pPr marL="514350" indent="-514350">
              <a:buAutoNum type="arabicPeriod"/>
            </a:pPr>
            <a:r>
              <a:rPr lang="en-US" altLang="ko-KR" dirty="0"/>
              <a:t>Heated Bantering between Creon and </a:t>
            </a:r>
            <a:r>
              <a:rPr lang="en-US" altLang="ko-KR" dirty="0" err="1"/>
              <a:t>Haemon</a:t>
            </a:r>
            <a:endParaRPr lang="en-US" altLang="ko-KR" dirty="0"/>
          </a:p>
          <a:p>
            <a:pPr marL="514350" indent="-514350">
              <a:buAutoNum type="arabicPeriod"/>
            </a:pPr>
            <a:r>
              <a:rPr lang="en-US" altLang="ko-KR" dirty="0" err="1"/>
              <a:t>Teiresias’s</a:t>
            </a:r>
            <a:r>
              <a:rPr lang="en-US" altLang="ko-KR" dirty="0"/>
              <a:t> Warning</a:t>
            </a:r>
          </a:p>
          <a:p>
            <a:pPr marL="514350" indent="-514350">
              <a:buAutoNum type="arabicPeriod"/>
            </a:pPr>
            <a:r>
              <a:rPr lang="en-US" altLang="ko-KR" dirty="0"/>
              <a:t>Creon’s Regret</a:t>
            </a:r>
            <a:endParaRPr lang="ko-KR" altLang="en-US" dirty="0"/>
          </a:p>
        </p:txBody>
      </p:sp>
    </p:spTree>
    <p:extLst>
      <p:ext uri="{BB962C8B-B14F-4D97-AF65-F5344CB8AC3E}">
        <p14:creationId xmlns:p14="http://schemas.microsoft.com/office/powerpoint/2010/main" val="4045524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제목 5"/>
          <p:cNvSpPr>
            <a:spLocks noGrp="1"/>
          </p:cNvSpPr>
          <p:nvPr>
            <p:ph type="title"/>
          </p:nvPr>
        </p:nvSpPr>
        <p:spPr/>
        <p:txBody>
          <a:bodyPr/>
          <a:lstStyle/>
          <a:p>
            <a:pPr algn="ctr"/>
            <a:r>
              <a:rPr lang="en-US" altLang="ko-KR" dirty="0"/>
              <a:t>Sophocles Biography</a:t>
            </a:r>
            <a:endParaRPr lang="ko-KR" altLang="en-US" dirty="0"/>
          </a:p>
        </p:txBody>
      </p:sp>
      <p:sp>
        <p:nvSpPr>
          <p:cNvPr id="7" name="내용 개체 틀 6"/>
          <p:cNvSpPr>
            <a:spLocks noGrp="1"/>
          </p:cNvSpPr>
          <p:nvPr>
            <p:ph sz="half" idx="1"/>
          </p:nvPr>
        </p:nvSpPr>
        <p:spPr/>
        <p:txBody>
          <a:bodyPr>
            <a:normAutofit lnSpcReduction="10000"/>
          </a:bodyPr>
          <a:lstStyle/>
          <a:p>
            <a:r>
              <a:rPr lang="en-US" altLang="ko-KR" dirty="0"/>
              <a:t>Sophocles lived from c.496 to c.406 B.C</a:t>
            </a:r>
            <a:r>
              <a:rPr lang="en-US" altLang="ko-KR" dirty="0">
                <a:solidFill>
                  <a:srgbClr val="FF0000"/>
                </a:solidFill>
              </a:rPr>
              <a:t>., during the Golden Age of Athens </a:t>
            </a:r>
            <a:r>
              <a:rPr lang="en-US" altLang="ko-KR" dirty="0"/>
              <a:t>(480-404 B.C.).</a:t>
            </a:r>
          </a:p>
          <a:p>
            <a:r>
              <a:rPr lang="en-US" altLang="ko-KR" dirty="0"/>
              <a:t>Involved in the war becoming friends with Pericles.</a:t>
            </a:r>
          </a:p>
          <a:p>
            <a:r>
              <a:rPr lang="en-US" altLang="ko-KR" dirty="0"/>
              <a:t>Writing </a:t>
            </a:r>
            <a:r>
              <a:rPr lang="en-US" altLang="ko-KR" dirty="0">
                <a:solidFill>
                  <a:srgbClr val="FF0000"/>
                </a:solidFill>
              </a:rPr>
              <a:t>one hundred and twenty-three</a:t>
            </a:r>
            <a:r>
              <a:rPr lang="en-US" altLang="ko-KR" dirty="0"/>
              <a:t> tragedies, of which </a:t>
            </a:r>
            <a:r>
              <a:rPr lang="en-US" altLang="ko-KR" dirty="0">
                <a:solidFill>
                  <a:srgbClr val="FF0000"/>
                </a:solidFill>
              </a:rPr>
              <a:t>only seven remain </a:t>
            </a:r>
            <a:r>
              <a:rPr lang="en-US" altLang="ko-KR" dirty="0"/>
              <a:t>intact </a:t>
            </a:r>
            <a:endParaRPr lang="ko-KR" altLang="en-US" dirty="0"/>
          </a:p>
        </p:txBody>
      </p:sp>
      <p:pic>
        <p:nvPicPr>
          <p:cNvPr id="9" name="내용 개체 틀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385664" y="1901040"/>
            <a:ext cx="3096158" cy="4075554"/>
          </a:xfrm>
        </p:spPr>
      </p:pic>
    </p:spTree>
    <p:extLst>
      <p:ext uri="{BB962C8B-B14F-4D97-AF65-F5344CB8AC3E}">
        <p14:creationId xmlns:p14="http://schemas.microsoft.com/office/powerpoint/2010/main" val="3534183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1. Antigone vs </a:t>
            </a:r>
            <a:r>
              <a:rPr lang="en-US" altLang="ko-KR" dirty="0" err="1"/>
              <a:t>Ismene</a:t>
            </a:r>
            <a:endParaRPr lang="ko-KR" altLang="en-US" dirty="0"/>
          </a:p>
        </p:txBody>
      </p:sp>
      <p:sp>
        <p:nvSpPr>
          <p:cNvPr id="3" name="내용 개체 틀 2"/>
          <p:cNvSpPr>
            <a:spLocks noGrp="1"/>
          </p:cNvSpPr>
          <p:nvPr>
            <p:ph idx="1"/>
          </p:nvPr>
        </p:nvSpPr>
        <p:spPr/>
        <p:txBody>
          <a:bodyPr>
            <a:normAutofit fontScale="92500"/>
          </a:bodyPr>
          <a:lstStyle/>
          <a:p>
            <a:pPr marL="0" indent="0">
              <a:buNone/>
            </a:pPr>
            <a:r>
              <a:rPr lang="en-US" altLang="ko-KR" b="1" dirty="0"/>
              <a:t>Antigone</a:t>
            </a:r>
            <a:r>
              <a:rPr lang="en-US" altLang="ko-KR" dirty="0"/>
              <a:t>: I would not urge you now; nor if you wanted to act would I be glad to have you with me. Be as you choose to be; but for myself I myself will bury him. It will be good to die, so doing. I shall lie by his side, loving </a:t>
            </a:r>
            <a:r>
              <a:rPr lang="en-US" altLang="ko-KR" dirty="0" err="1"/>
              <a:t>hims</a:t>
            </a:r>
            <a:r>
              <a:rPr lang="en-US" altLang="ko-KR" dirty="0"/>
              <a:t> as he loved me; I shall be a criminal—but a religious one. The time in which I must please those that are dead is longer than I must please those of this world. For there I shall lie forever. You, if you like, can cast dishonor on what the gods have honored.</a:t>
            </a:r>
          </a:p>
          <a:p>
            <a:pPr marL="0" indent="0">
              <a:buNone/>
            </a:pPr>
            <a:endParaRPr lang="en-US" altLang="ko-KR" dirty="0"/>
          </a:p>
          <a:p>
            <a:pPr marL="0" indent="0">
              <a:buNone/>
            </a:pPr>
            <a:r>
              <a:rPr lang="en-US" altLang="ko-KR" b="1" dirty="0" err="1"/>
              <a:t>Ismene</a:t>
            </a:r>
            <a:r>
              <a:rPr lang="en-US" altLang="ko-KR" dirty="0"/>
              <a:t>: I will not put dishonor on them, but to act in defiance of the citizenry, my nature does not give me means for that(</a:t>
            </a:r>
            <a:r>
              <a:rPr lang="en-US" altLang="ko-KR" dirty="0" err="1"/>
              <a:t>ll</a:t>
            </a:r>
            <a:r>
              <a:rPr lang="en-US" altLang="ko-KR" dirty="0"/>
              <a:t> 79-92).</a:t>
            </a:r>
            <a:endParaRPr lang="ko-KR" altLang="en-US" dirty="0"/>
          </a:p>
        </p:txBody>
      </p:sp>
    </p:spTree>
    <p:extLst>
      <p:ext uri="{BB962C8B-B14F-4D97-AF65-F5344CB8AC3E}">
        <p14:creationId xmlns:p14="http://schemas.microsoft.com/office/powerpoint/2010/main" val="1991634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2. Creon’s idea on the conflict of national interests and personal relationships</a:t>
            </a:r>
            <a:endParaRPr lang="ko-KR" altLang="en-US" dirty="0"/>
          </a:p>
        </p:txBody>
      </p:sp>
      <p:sp>
        <p:nvSpPr>
          <p:cNvPr id="3" name="내용 개체 틀 2"/>
          <p:cNvSpPr>
            <a:spLocks noGrp="1"/>
          </p:cNvSpPr>
          <p:nvPr>
            <p:ph idx="1"/>
          </p:nvPr>
        </p:nvSpPr>
        <p:spPr/>
        <p:txBody>
          <a:bodyPr/>
          <a:lstStyle/>
          <a:p>
            <a:pPr marL="0" indent="0">
              <a:buNone/>
            </a:pPr>
            <a:r>
              <a:rPr lang="en-US" altLang="ko-KR" b="1" dirty="0"/>
              <a:t>Creon</a:t>
            </a:r>
            <a:r>
              <a:rPr lang="en-US" altLang="ko-KR" dirty="0"/>
              <a:t>: and anyone thinking another man more a friend than his own country, I rate him nowhere. For my part, God is my witness, who sees all, always, I would not count any enemy of my country as a friend—because of what I know, that she it is which gives us our security. If she sails upright and we sail on her, friends will be ours for the making. In the light of rules like this, I will make her greater still(200-210).</a:t>
            </a:r>
            <a:endParaRPr lang="ko-KR" altLang="en-US" dirty="0"/>
          </a:p>
        </p:txBody>
      </p:sp>
    </p:spTree>
    <p:extLst>
      <p:ext uri="{BB962C8B-B14F-4D97-AF65-F5344CB8AC3E}">
        <p14:creationId xmlns:p14="http://schemas.microsoft.com/office/powerpoint/2010/main" val="35113672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3. Chorus’s “Ode to Man”</a:t>
            </a:r>
            <a:endParaRPr lang="ko-KR" altLang="en-US" dirty="0"/>
          </a:p>
        </p:txBody>
      </p:sp>
      <p:sp>
        <p:nvSpPr>
          <p:cNvPr id="3" name="내용 개체 틀 2"/>
          <p:cNvSpPr>
            <a:spLocks noGrp="1"/>
          </p:cNvSpPr>
          <p:nvPr>
            <p:ph idx="1"/>
          </p:nvPr>
        </p:nvSpPr>
        <p:spPr/>
        <p:txBody>
          <a:bodyPr>
            <a:normAutofit fontScale="92500" lnSpcReduction="10000"/>
          </a:bodyPr>
          <a:lstStyle/>
          <a:p>
            <a:pPr marL="0" indent="0">
              <a:buNone/>
            </a:pPr>
            <a:r>
              <a:rPr lang="en-US" altLang="ko-KR" b="1" dirty="0"/>
              <a:t>Chorus</a:t>
            </a:r>
            <a:r>
              <a:rPr lang="en-US" altLang="ko-KR" dirty="0"/>
              <a:t>: Many are the wonders, none is more wonderful than what is man. ...A cunning fellow is man. His contrivances make him master of beasts of the field and those that move in the mountains...He has a way against everything, and he faces nothing that is to come without contrivances. Only against death can he call on no means of escape; but escape from hopeless diseases he has found in the depths of his mind. With some sort of cunning, inventive beyond all expectation he reaches sometimes evil, and some times good...If he honors the laws of earth, and the justice of the gods he has confirmed by oath, high is his city; no city has he with whom dwells dishonor prompted by recklessness. He who is so, may he never share my hearth(368-411)!</a:t>
            </a:r>
            <a:endParaRPr lang="ko-KR" altLang="en-US" dirty="0"/>
          </a:p>
        </p:txBody>
      </p:sp>
    </p:spTree>
    <p:extLst>
      <p:ext uri="{BB962C8B-B14F-4D97-AF65-F5344CB8AC3E}">
        <p14:creationId xmlns:p14="http://schemas.microsoft.com/office/powerpoint/2010/main" val="1420288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4. Antigone’s Defiance</a:t>
            </a:r>
            <a:endParaRPr lang="ko-KR" altLang="en-US" dirty="0"/>
          </a:p>
        </p:txBody>
      </p:sp>
      <p:sp>
        <p:nvSpPr>
          <p:cNvPr id="3" name="내용 개체 틀 2"/>
          <p:cNvSpPr>
            <a:spLocks noGrp="1"/>
          </p:cNvSpPr>
          <p:nvPr>
            <p:ph idx="1"/>
          </p:nvPr>
        </p:nvSpPr>
        <p:spPr/>
        <p:txBody>
          <a:bodyPr>
            <a:normAutofit fontScale="85000" lnSpcReduction="20000"/>
          </a:bodyPr>
          <a:lstStyle/>
          <a:p>
            <a:pPr marL="0" indent="0">
              <a:buNone/>
            </a:pPr>
            <a:r>
              <a:rPr lang="en-US" altLang="ko-KR" b="1" dirty="0"/>
              <a:t>Creon</a:t>
            </a:r>
            <a:r>
              <a:rPr lang="en-US" altLang="ko-KR" dirty="0"/>
              <a:t>: And did you are to disobey that law?</a:t>
            </a:r>
          </a:p>
          <a:p>
            <a:pPr marL="0" indent="0">
              <a:buNone/>
            </a:pPr>
            <a:r>
              <a:rPr lang="en-US" altLang="ko-KR" b="1" dirty="0"/>
              <a:t>Antigone</a:t>
            </a:r>
            <a:r>
              <a:rPr lang="en-US" altLang="ko-KR" dirty="0"/>
              <a:t>: Yes, it was not </a:t>
            </a:r>
            <a:r>
              <a:rPr lang="en-US" altLang="ko-KR" dirty="0">
                <a:solidFill>
                  <a:srgbClr val="FF0000"/>
                </a:solidFill>
              </a:rPr>
              <a:t>Zeus that made the proclamation</a:t>
            </a:r>
            <a:r>
              <a:rPr lang="en-US" altLang="ko-KR" dirty="0"/>
              <a:t>; </a:t>
            </a:r>
            <a:r>
              <a:rPr lang="en-US" altLang="ko-KR" dirty="0">
                <a:solidFill>
                  <a:srgbClr val="FF0000"/>
                </a:solidFill>
              </a:rPr>
              <a:t>nor did Justice,</a:t>
            </a:r>
            <a:r>
              <a:rPr lang="en-US" altLang="ko-KR" dirty="0"/>
              <a:t> which lives with those below, </a:t>
            </a:r>
            <a:r>
              <a:rPr lang="en-US" altLang="ko-KR" dirty="0">
                <a:solidFill>
                  <a:srgbClr val="FF0000"/>
                </a:solidFill>
              </a:rPr>
              <a:t>enact such laws as that, for mankind. </a:t>
            </a:r>
            <a:r>
              <a:rPr lang="en-US" altLang="ko-KR" dirty="0"/>
              <a:t>I did not believe your proclamation had such power to enable one who will someday die to override God’s ordinances, unwritten and secure. They are not of today and yesterday; they live forever; none knows when first they were. These are the laws whose penalties I would not </a:t>
            </a:r>
            <a:r>
              <a:rPr lang="en-US" altLang="ko-KR" dirty="0" err="1">
                <a:solidFill>
                  <a:srgbClr val="FF0000"/>
                </a:solidFill>
              </a:rPr>
              <a:t>incure</a:t>
            </a:r>
            <a:r>
              <a:rPr lang="en-US" altLang="ko-KR" dirty="0">
                <a:solidFill>
                  <a:srgbClr val="FF0000"/>
                </a:solidFill>
              </a:rPr>
              <a:t> from the gods, through fear of any man’s temper. </a:t>
            </a:r>
            <a:r>
              <a:rPr lang="en-US" altLang="ko-KR" dirty="0"/>
              <a:t>I know that I will die—of course I do—even if you had not doomed me by proclamation. If I shall die before my time, I count that a profit. How can such as I, that live among such troubles, not find a profit in death? So for such as me, to face such a fate as this is pain that does not count. But if I dared to leave the dead man, my mother’s son, dead and unburied, that would have been real pain. The other is not. Now, if you think me a fool to act like this, perhaps it is a fool that judges so(485-514).</a:t>
            </a:r>
            <a:endParaRPr lang="ko-KR" altLang="en-US" dirty="0"/>
          </a:p>
        </p:txBody>
      </p:sp>
    </p:spTree>
    <p:extLst>
      <p:ext uri="{BB962C8B-B14F-4D97-AF65-F5344CB8AC3E}">
        <p14:creationId xmlns:p14="http://schemas.microsoft.com/office/powerpoint/2010/main" val="326136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5. Creon’s stubborn argument of the inevitability of his punishment</a:t>
            </a:r>
            <a:endParaRPr lang="ko-KR" altLang="en-US" dirty="0"/>
          </a:p>
        </p:txBody>
      </p:sp>
      <p:sp>
        <p:nvSpPr>
          <p:cNvPr id="3" name="내용 개체 틀 2"/>
          <p:cNvSpPr>
            <a:spLocks noGrp="1"/>
          </p:cNvSpPr>
          <p:nvPr>
            <p:ph idx="1"/>
          </p:nvPr>
        </p:nvSpPr>
        <p:spPr/>
        <p:txBody>
          <a:bodyPr>
            <a:normAutofit fontScale="85000" lnSpcReduction="10000"/>
          </a:bodyPr>
          <a:lstStyle/>
          <a:p>
            <a:pPr marL="0" indent="0">
              <a:buNone/>
            </a:pPr>
            <a:r>
              <a:rPr lang="en-US" altLang="ko-KR" dirty="0"/>
              <a:t>Creon: Do not, my son, banish your good sense through pleasure in a woman, since you know that the embrace grows cold when an evil woman shares your bed and home. What greater wound can there be than a false friend? No. Spit on her, throw her out like an enemy, this girl, to marry someone in Death’s house. I caught her openly in disobedience alone out of all this city and I shall not make myself a liar in the city’s sight. No, I will kill her. So let her cry if she will on the Zeus of kinship;...The man the city sets up in authority must be obeyed in small things and in just but also in their opposites...There is nothing worse than disobedience to authority. It destroys cities, it demolishes homes; it breaks and routs one’s allies. Of successful lives the most of them are saved by discipline. So we must stand on the side of what is orderly; we cannot give victory to a woman. If we must accept defeat, let it be from man; we must not let people say that a woman beat us(699-731).</a:t>
            </a:r>
          </a:p>
          <a:p>
            <a:pPr marL="0" indent="0">
              <a:buNone/>
            </a:pPr>
            <a:endParaRPr lang="ko-KR" altLang="en-US" dirty="0"/>
          </a:p>
        </p:txBody>
      </p:sp>
    </p:spTree>
    <p:extLst>
      <p:ext uri="{BB962C8B-B14F-4D97-AF65-F5344CB8AC3E}">
        <p14:creationId xmlns:p14="http://schemas.microsoft.com/office/powerpoint/2010/main" val="35871090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5-1. </a:t>
            </a:r>
            <a:r>
              <a:rPr lang="en-US" altLang="ko-KR" dirty="0" err="1"/>
              <a:t>Haeman’s</a:t>
            </a:r>
            <a:r>
              <a:rPr lang="en-US" altLang="ko-KR" dirty="0"/>
              <a:t> Defiance</a:t>
            </a:r>
            <a:endParaRPr lang="ko-KR" altLang="en-US" dirty="0"/>
          </a:p>
        </p:txBody>
      </p:sp>
      <p:sp>
        <p:nvSpPr>
          <p:cNvPr id="3" name="내용 개체 틀 2"/>
          <p:cNvSpPr>
            <a:spLocks noGrp="1"/>
          </p:cNvSpPr>
          <p:nvPr>
            <p:ph idx="1"/>
          </p:nvPr>
        </p:nvSpPr>
        <p:spPr/>
        <p:txBody>
          <a:bodyPr/>
          <a:lstStyle/>
          <a:p>
            <a:pPr marL="0" indent="0">
              <a:buNone/>
            </a:pPr>
            <a:r>
              <a:rPr lang="en-US" altLang="ko-KR" dirty="0" err="1"/>
              <a:t>Haemon</a:t>
            </a:r>
            <a:r>
              <a:rPr lang="en-US" altLang="ko-KR" dirty="0"/>
              <a:t>: ...Your face is terrible to a simple citizen; it frightens him from words you dislike to hear. But what I can hear, in the dark, are things like these; the city mourns for this girl; they think she is dying most wrongly and most undeservedly of all </a:t>
            </a:r>
            <a:r>
              <a:rPr lang="en-US" altLang="ko-KR" dirty="0" err="1"/>
              <a:t>womenkind</a:t>
            </a:r>
            <a:r>
              <a:rPr lang="en-US" altLang="ko-KR" dirty="0"/>
              <a:t>, for the most glorious acts...Do not bear this single habit of mind, to think that what you say and nothing else is true. A man who thinks that he alone is right, or what he says, or what he is himself, unique, such men, when opened up, are seen to be quite empty. For a man, though he be wise, it is no shame to learn—learn many things, and not maintain his views too rigidly(741-64).</a:t>
            </a:r>
            <a:endParaRPr lang="ko-KR" altLang="en-US" dirty="0"/>
          </a:p>
        </p:txBody>
      </p:sp>
    </p:spTree>
    <p:extLst>
      <p:ext uri="{BB962C8B-B14F-4D97-AF65-F5344CB8AC3E}">
        <p14:creationId xmlns:p14="http://schemas.microsoft.com/office/powerpoint/2010/main" val="2870953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6. Heated Bantering between Creon and </a:t>
            </a:r>
            <a:r>
              <a:rPr lang="en-US" altLang="ko-KR" dirty="0" err="1"/>
              <a:t>Haemon</a:t>
            </a:r>
            <a:endParaRPr lang="ko-KR" altLang="en-US" dirty="0"/>
          </a:p>
        </p:txBody>
      </p:sp>
      <p:sp>
        <p:nvSpPr>
          <p:cNvPr id="3" name="내용 개체 틀 2"/>
          <p:cNvSpPr>
            <a:spLocks noGrp="1"/>
          </p:cNvSpPr>
          <p:nvPr>
            <p:ph idx="1"/>
          </p:nvPr>
        </p:nvSpPr>
        <p:spPr/>
        <p:txBody>
          <a:bodyPr>
            <a:normAutofit fontScale="85000" lnSpcReduction="20000"/>
          </a:bodyPr>
          <a:lstStyle/>
          <a:p>
            <a:pPr marL="0" indent="0">
              <a:buNone/>
            </a:pPr>
            <a:r>
              <a:rPr lang="en-US" altLang="ko-KR" b="1" dirty="0"/>
              <a:t>Creon</a:t>
            </a:r>
            <a:r>
              <a:rPr lang="en-US" altLang="ko-KR" dirty="0"/>
              <a:t>: Must I rule the land by someone else’s judgement rather than my own?</a:t>
            </a:r>
          </a:p>
          <a:p>
            <a:pPr marL="0" indent="0">
              <a:buNone/>
            </a:pPr>
            <a:r>
              <a:rPr lang="en-US" altLang="ko-KR" b="1" dirty="0" err="1"/>
              <a:t>Haemon</a:t>
            </a:r>
            <a:r>
              <a:rPr lang="en-US" altLang="ko-KR" dirty="0"/>
              <a:t>: There is no city possessed by one man only.</a:t>
            </a:r>
          </a:p>
          <a:p>
            <a:pPr marL="0" indent="0">
              <a:buNone/>
            </a:pPr>
            <a:r>
              <a:rPr lang="en-US" altLang="ko-KR" b="1" dirty="0"/>
              <a:t>Creon</a:t>
            </a:r>
            <a:r>
              <a:rPr lang="en-US" altLang="ko-KR" dirty="0"/>
              <a:t>: Is not the city thought to be the ruler’s?</a:t>
            </a:r>
          </a:p>
          <a:p>
            <a:pPr marL="0" indent="0">
              <a:buNone/>
            </a:pPr>
            <a:r>
              <a:rPr lang="en-US" altLang="ko-KR" b="1" dirty="0" err="1"/>
              <a:t>Haemon</a:t>
            </a:r>
            <a:r>
              <a:rPr lang="en-US" altLang="ko-KR" dirty="0"/>
              <a:t>: You would be a fine dictator of a desert.</a:t>
            </a:r>
          </a:p>
          <a:p>
            <a:pPr marL="0" indent="0">
              <a:buNone/>
            </a:pPr>
            <a:r>
              <a:rPr lang="en-US" altLang="ko-KR" b="1" dirty="0"/>
              <a:t>Creon</a:t>
            </a:r>
            <a:r>
              <a:rPr lang="en-US" altLang="ko-KR" dirty="0"/>
              <a:t>: It seems this boy is on the woman’s side.</a:t>
            </a:r>
          </a:p>
          <a:p>
            <a:pPr marL="0" indent="0">
              <a:buNone/>
            </a:pPr>
            <a:r>
              <a:rPr lang="en-US" altLang="ko-KR" b="1" dirty="0" err="1"/>
              <a:t>Haemon</a:t>
            </a:r>
            <a:r>
              <a:rPr lang="en-US" altLang="ko-KR" dirty="0"/>
              <a:t>: If you are a woman—my care is all for you.</a:t>
            </a:r>
          </a:p>
          <a:p>
            <a:pPr marL="0" indent="0">
              <a:buNone/>
            </a:pPr>
            <a:r>
              <a:rPr lang="en-US" altLang="ko-KR" b="1" dirty="0"/>
              <a:t>Creon</a:t>
            </a:r>
            <a:r>
              <a:rPr lang="en-US" altLang="ko-KR" dirty="0"/>
              <a:t>: You villain, to bandy words with your own father!</a:t>
            </a:r>
          </a:p>
          <a:p>
            <a:pPr marL="0" indent="0">
              <a:buNone/>
            </a:pPr>
            <a:r>
              <a:rPr lang="en-US" altLang="ko-KR" b="1" dirty="0" err="1"/>
              <a:t>Haemon</a:t>
            </a:r>
            <a:r>
              <a:rPr lang="en-US" altLang="ko-KR" dirty="0"/>
              <a:t>: I see your acts as mistaken and unjust.</a:t>
            </a:r>
          </a:p>
          <a:p>
            <a:pPr marL="0" indent="0">
              <a:buNone/>
            </a:pPr>
            <a:r>
              <a:rPr lang="en-US" altLang="ko-KR" b="1" dirty="0"/>
              <a:t>Creon</a:t>
            </a:r>
            <a:r>
              <a:rPr lang="en-US" altLang="ko-KR" dirty="0"/>
              <a:t>: Am I mistaken, reverencing my own office?</a:t>
            </a:r>
          </a:p>
          <a:p>
            <a:pPr marL="0" indent="0">
              <a:buNone/>
            </a:pPr>
            <a:r>
              <a:rPr lang="en-US" altLang="ko-KR" b="1" dirty="0" err="1"/>
              <a:t>Haemon</a:t>
            </a:r>
            <a:r>
              <a:rPr lang="en-US" altLang="ko-KR" dirty="0"/>
              <a:t>: There is no reverence in trampling on God’s honor.</a:t>
            </a:r>
          </a:p>
          <a:p>
            <a:pPr marL="0" indent="0">
              <a:buNone/>
            </a:pPr>
            <a:r>
              <a:rPr lang="en-US" altLang="ko-KR" b="1" dirty="0"/>
              <a:t>Creon</a:t>
            </a:r>
            <a:r>
              <a:rPr lang="en-US" altLang="ko-KR" dirty="0"/>
              <a:t>: Your nature is vile, in yielding to a woman.</a:t>
            </a:r>
          </a:p>
          <a:p>
            <a:pPr marL="0" indent="0">
              <a:buNone/>
            </a:pPr>
            <a:endParaRPr lang="en-US" altLang="ko-KR" dirty="0"/>
          </a:p>
        </p:txBody>
      </p:sp>
    </p:spTree>
    <p:extLst>
      <p:ext uri="{BB962C8B-B14F-4D97-AF65-F5344CB8AC3E}">
        <p14:creationId xmlns:p14="http://schemas.microsoft.com/office/powerpoint/2010/main" val="2962530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6-1. Heated Bantering between Creon and </a:t>
            </a:r>
            <a:r>
              <a:rPr lang="en-US" altLang="ko-KR" dirty="0" err="1"/>
              <a:t>Haemon</a:t>
            </a:r>
            <a:endParaRPr lang="ko-KR" altLang="en-US" dirty="0"/>
          </a:p>
        </p:txBody>
      </p:sp>
      <p:sp>
        <p:nvSpPr>
          <p:cNvPr id="3" name="내용 개체 틀 2"/>
          <p:cNvSpPr>
            <a:spLocks noGrp="1"/>
          </p:cNvSpPr>
          <p:nvPr>
            <p:ph idx="1"/>
          </p:nvPr>
        </p:nvSpPr>
        <p:spPr/>
        <p:txBody>
          <a:bodyPr>
            <a:normAutofit fontScale="77500" lnSpcReduction="20000"/>
          </a:bodyPr>
          <a:lstStyle/>
          <a:p>
            <a:pPr marL="0" indent="0">
              <a:buNone/>
            </a:pPr>
            <a:r>
              <a:rPr lang="en-US" altLang="ko-KR" b="1" dirty="0" err="1"/>
              <a:t>Haemon</a:t>
            </a:r>
            <a:r>
              <a:rPr lang="en-US" altLang="ko-KR" dirty="0"/>
              <a:t>: You will not find me yield to what is shameful.</a:t>
            </a:r>
          </a:p>
          <a:p>
            <a:pPr marL="0" indent="0">
              <a:buNone/>
            </a:pPr>
            <a:r>
              <a:rPr lang="en-US" altLang="ko-KR" b="1" dirty="0"/>
              <a:t>Creon</a:t>
            </a:r>
            <a:r>
              <a:rPr lang="en-US" altLang="ko-KR" dirty="0"/>
              <a:t>: At least, your argument is all for her.</a:t>
            </a:r>
          </a:p>
          <a:p>
            <a:pPr marL="0" indent="0">
              <a:buNone/>
            </a:pPr>
            <a:r>
              <a:rPr lang="en-US" altLang="ko-KR" b="1" dirty="0" err="1"/>
              <a:t>Haemon</a:t>
            </a:r>
            <a:r>
              <a:rPr lang="en-US" altLang="ko-KR" dirty="0"/>
              <a:t>: Yes, and for you and me—and for the gods below.</a:t>
            </a:r>
          </a:p>
          <a:p>
            <a:pPr marL="0" indent="0">
              <a:buNone/>
            </a:pPr>
            <a:r>
              <a:rPr lang="en-US" altLang="ko-KR" b="1" dirty="0"/>
              <a:t>Creon</a:t>
            </a:r>
            <a:r>
              <a:rPr lang="en-US" altLang="ko-KR" dirty="0"/>
              <a:t>: You will never marry her while her life lasts.</a:t>
            </a:r>
          </a:p>
          <a:p>
            <a:pPr marL="0" indent="0">
              <a:buNone/>
            </a:pPr>
            <a:r>
              <a:rPr lang="en-US" altLang="ko-KR" b="1" dirty="0"/>
              <a:t>Haemon</a:t>
            </a:r>
            <a:r>
              <a:rPr lang="en-US" altLang="ko-KR" dirty="0"/>
              <a:t>: Then she must die—and dying destroy another.</a:t>
            </a:r>
          </a:p>
          <a:p>
            <a:pPr marL="0" indent="0">
              <a:buNone/>
            </a:pPr>
            <a:r>
              <a:rPr lang="en-US" altLang="ko-KR" b="1" dirty="0"/>
              <a:t>Creon</a:t>
            </a:r>
            <a:r>
              <a:rPr lang="en-US" altLang="ko-KR" dirty="0"/>
              <a:t>: Has your daring gone so far, to threaten me?</a:t>
            </a:r>
          </a:p>
          <a:p>
            <a:pPr marL="0" indent="0">
              <a:buNone/>
            </a:pPr>
            <a:r>
              <a:rPr lang="en-US" altLang="ko-KR" b="1" dirty="0" err="1"/>
              <a:t>Haemon</a:t>
            </a:r>
            <a:r>
              <a:rPr lang="en-US" altLang="ko-KR" dirty="0"/>
              <a:t>: What threat is it to speak against empty judgments?</a:t>
            </a:r>
          </a:p>
          <a:p>
            <a:pPr marL="0" indent="0">
              <a:buNone/>
            </a:pPr>
            <a:r>
              <a:rPr lang="en-US" altLang="ko-KR" b="1" dirty="0"/>
              <a:t>Creon</a:t>
            </a:r>
            <a:r>
              <a:rPr lang="en-US" altLang="ko-KR" dirty="0"/>
              <a:t>: Empty of sense yourself, you will regret your schooling of me in sense.</a:t>
            </a:r>
          </a:p>
          <a:p>
            <a:pPr marL="0" indent="0">
              <a:buNone/>
            </a:pPr>
            <a:r>
              <a:rPr lang="en-US" altLang="ko-KR" b="1" dirty="0" err="1"/>
              <a:t>Haemon</a:t>
            </a:r>
            <a:r>
              <a:rPr lang="en-US" altLang="ko-KR" dirty="0"/>
              <a:t>: If your were not my father, I would say you are insane.</a:t>
            </a:r>
          </a:p>
          <a:p>
            <a:pPr marL="0" indent="0">
              <a:buNone/>
            </a:pPr>
            <a:r>
              <a:rPr lang="en-US" altLang="ko-KR" b="1" dirty="0"/>
              <a:t>Creon</a:t>
            </a:r>
            <a:r>
              <a:rPr lang="en-US" altLang="ko-KR" dirty="0"/>
              <a:t>: You woman’s slave, do not try to wheedle me.</a:t>
            </a:r>
          </a:p>
          <a:p>
            <a:pPr marL="0" indent="0">
              <a:buNone/>
            </a:pPr>
            <a:r>
              <a:rPr lang="en-US" altLang="ko-KR" b="1" dirty="0" err="1"/>
              <a:t>Haemon</a:t>
            </a:r>
            <a:r>
              <a:rPr lang="en-US" altLang="ko-KR" dirty="0"/>
              <a:t>: You want to talk but never to hear and listen.</a:t>
            </a:r>
          </a:p>
          <a:p>
            <a:pPr marL="0" indent="0">
              <a:buNone/>
            </a:pPr>
            <a:r>
              <a:rPr lang="en-US" altLang="ko-KR" b="1" dirty="0"/>
              <a:t>Creon</a:t>
            </a:r>
            <a:r>
              <a:rPr lang="en-US" altLang="ko-KR" dirty="0"/>
              <a:t>: Is that so? By the heavens above you will not—be sure of that—get off scot-free, insulting and abusing me(793-818). </a:t>
            </a:r>
          </a:p>
          <a:p>
            <a:pPr marL="0" indent="0">
              <a:buNone/>
            </a:pPr>
            <a:endParaRPr lang="ko-KR" altLang="en-US" dirty="0"/>
          </a:p>
        </p:txBody>
      </p:sp>
    </p:spTree>
    <p:extLst>
      <p:ext uri="{BB962C8B-B14F-4D97-AF65-F5344CB8AC3E}">
        <p14:creationId xmlns:p14="http://schemas.microsoft.com/office/powerpoint/2010/main" val="37382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7. </a:t>
            </a:r>
            <a:r>
              <a:rPr lang="en-US" altLang="ko-KR" dirty="0" err="1"/>
              <a:t>Teiresias’s</a:t>
            </a:r>
            <a:r>
              <a:rPr lang="en-US" altLang="ko-KR" dirty="0"/>
              <a:t> Warning</a:t>
            </a:r>
            <a:endParaRPr lang="ko-KR" altLang="en-US" dirty="0"/>
          </a:p>
        </p:txBody>
      </p:sp>
      <p:sp>
        <p:nvSpPr>
          <p:cNvPr id="3" name="내용 개체 틀 2"/>
          <p:cNvSpPr>
            <a:spLocks noGrp="1"/>
          </p:cNvSpPr>
          <p:nvPr>
            <p:ph idx="1"/>
          </p:nvPr>
        </p:nvSpPr>
        <p:spPr/>
        <p:txBody>
          <a:bodyPr/>
          <a:lstStyle/>
          <a:p>
            <a:pPr marL="0" indent="0">
              <a:buNone/>
            </a:pPr>
            <a:r>
              <a:rPr lang="en-US" altLang="ko-KR" dirty="0" err="1"/>
              <a:t>Teiresias</a:t>
            </a:r>
            <a:r>
              <a:rPr lang="en-US" altLang="ko-KR" dirty="0"/>
              <a:t>: And you must realize that you will not outlive many cycles more of this swift sun before you give in exchange one of your own loins bred, a corpse for a corpse, for you have thrust one that belongs above below the earth, and bitterly dishonored a living soul by lodging her in the grave;...These acts of yours are violence, on your part. And in requital the avenging Spirits of Death itself and the gods’ Furies shall after your deeds, like in ambush for you, and in their hands you shall be taken cruelly(1122-1138).</a:t>
            </a:r>
          </a:p>
          <a:p>
            <a:pPr marL="0" indent="0">
              <a:buNone/>
            </a:pPr>
            <a:endParaRPr lang="ko-KR" altLang="en-US" dirty="0"/>
          </a:p>
        </p:txBody>
      </p:sp>
    </p:spTree>
    <p:extLst>
      <p:ext uri="{BB962C8B-B14F-4D97-AF65-F5344CB8AC3E}">
        <p14:creationId xmlns:p14="http://schemas.microsoft.com/office/powerpoint/2010/main" val="210411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normAutofit fontScale="90000"/>
          </a:bodyPr>
          <a:lstStyle/>
          <a:p>
            <a:r>
              <a:rPr lang="en-US" altLang="ko-KR" dirty="0"/>
              <a:t>8. Creon’s Regret</a:t>
            </a:r>
            <a:br>
              <a:rPr lang="en-US" altLang="ko-KR" dirty="0"/>
            </a:br>
            <a:endParaRPr lang="ko-KR" altLang="en-US" dirty="0"/>
          </a:p>
        </p:txBody>
      </p:sp>
      <p:sp>
        <p:nvSpPr>
          <p:cNvPr id="3" name="내용 개체 틀 2"/>
          <p:cNvSpPr>
            <a:spLocks noGrp="1"/>
          </p:cNvSpPr>
          <p:nvPr>
            <p:ph idx="1"/>
          </p:nvPr>
        </p:nvSpPr>
        <p:spPr/>
        <p:txBody>
          <a:bodyPr>
            <a:normAutofit/>
          </a:bodyPr>
          <a:lstStyle/>
          <a:p>
            <a:pPr marL="0" indent="0">
              <a:buNone/>
            </a:pPr>
            <a:r>
              <a:rPr lang="en-US" altLang="ko-KR" b="1" dirty="0"/>
              <a:t>Creon</a:t>
            </a:r>
            <a:r>
              <a:rPr lang="en-US" altLang="ko-KR" dirty="0"/>
              <a:t>: The mistakes of a blinded man are themselves rigid and laden with death. You look at us the killer and the killed of the one blood. Oh, the awful blindness of those plans of mine. </a:t>
            </a:r>
            <a:r>
              <a:rPr lang="en-US" altLang="ko-KR"/>
              <a:t>My son, </a:t>
            </a:r>
            <a:r>
              <a:rPr lang="en-US" altLang="ko-KR" dirty="0"/>
              <a:t>you were so young, so young to die. You were freed from the bonds of life through no folly of your own—only through mine.</a:t>
            </a:r>
          </a:p>
          <a:p>
            <a:pPr marL="0" indent="0">
              <a:buNone/>
            </a:pPr>
            <a:endParaRPr lang="en-US" altLang="ko-KR" dirty="0"/>
          </a:p>
          <a:p>
            <a:pPr marL="0" indent="0">
              <a:buNone/>
            </a:pPr>
            <a:r>
              <a:rPr lang="en-US" altLang="ko-KR" b="1" dirty="0"/>
              <a:t>Chorus</a:t>
            </a:r>
            <a:r>
              <a:rPr lang="en-US" altLang="ko-KR" dirty="0"/>
              <a:t>: I think you have learned justice—but too late(1329-36).</a:t>
            </a:r>
            <a:endParaRPr lang="ko-KR" altLang="en-US" dirty="0"/>
          </a:p>
        </p:txBody>
      </p:sp>
    </p:spTree>
    <p:extLst>
      <p:ext uri="{BB962C8B-B14F-4D97-AF65-F5344CB8AC3E}">
        <p14:creationId xmlns:p14="http://schemas.microsoft.com/office/powerpoint/2010/main" val="2717108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Theban Trilogy</a:t>
            </a:r>
            <a:endParaRPr lang="ko-KR" altLang="en-US" dirty="0"/>
          </a:p>
        </p:txBody>
      </p:sp>
      <p:sp>
        <p:nvSpPr>
          <p:cNvPr id="3" name="내용 개체 틀 2"/>
          <p:cNvSpPr>
            <a:spLocks noGrp="1"/>
          </p:cNvSpPr>
          <p:nvPr>
            <p:ph sz="half" idx="1"/>
          </p:nvPr>
        </p:nvSpPr>
        <p:spPr/>
        <p:txBody>
          <a:bodyPr/>
          <a:lstStyle/>
          <a:p>
            <a:r>
              <a:rPr lang="en-US" altLang="ko-KR" i="1" dirty="0"/>
              <a:t>Oedipus Rex </a:t>
            </a:r>
            <a:r>
              <a:rPr lang="en-US" altLang="ko-KR" dirty="0"/>
              <a:t>(Oedipus the King) (c. 430 B.C.)</a:t>
            </a:r>
          </a:p>
          <a:p>
            <a:r>
              <a:rPr lang="en-US" altLang="ko-KR" i="1" dirty="0"/>
              <a:t>Oedipus at </a:t>
            </a:r>
            <a:r>
              <a:rPr lang="en-US" altLang="ko-KR" i="1" dirty="0" err="1"/>
              <a:t>Colonus</a:t>
            </a:r>
            <a:r>
              <a:rPr lang="en-US" altLang="ko-KR" dirty="0"/>
              <a:t> (c. 404 B.C.)</a:t>
            </a:r>
          </a:p>
          <a:p>
            <a:r>
              <a:rPr lang="en-US" altLang="ko-KR" i="1" dirty="0"/>
              <a:t>Antigone</a:t>
            </a:r>
            <a:r>
              <a:rPr lang="en-US" altLang="ko-KR" dirty="0"/>
              <a:t> (c. 442 B.C.)</a:t>
            </a:r>
          </a:p>
          <a:p>
            <a:r>
              <a:rPr lang="en-US" altLang="ko-KR" dirty="0"/>
              <a:t>All three  deal with King Oedipus's tragic fall from power and the ruin of his children. </a:t>
            </a:r>
            <a:endParaRPr lang="ko-KR" altLang="en-US" dirty="0"/>
          </a:p>
        </p:txBody>
      </p:sp>
      <p:pic>
        <p:nvPicPr>
          <p:cNvPr id="5" name="내용 개체 틀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211505" y="1740782"/>
            <a:ext cx="2809188" cy="3849313"/>
          </a:xfrm>
        </p:spPr>
      </p:pic>
    </p:spTree>
    <p:extLst>
      <p:ext uri="{BB962C8B-B14F-4D97-AF65-F5344CB8AC3E}">
        <p14:creationId xmlns:p14="http://schemas.microsoft.com/office/powerpoint/2010/main" val="329840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제목 4"/>
          <p:cNvSpPr>
            <a:spLocks noGrp="1"/>
          </p:cNvSpPr>
          <p:nvPr>
            <p:ph type="title"/>
          </p:nvPr>
        </p:nvSpPr>
        <p:spPr/>
        <p:txBody>
          <a:bodyPr/>
          <a:lstStyle/>
          <a:p>
            <a:pPr algn="ctr"/>
            <a:r>
              <a:rPr lang="en-US" altLang="ko-KR" dirty="0"/>
              <a:t>Antigone</a:t>
            </a:r>
            <a:endParaRPr lang="ko-KR" altLang="en-US" dirty="0"/>
          </a:p>
        </p:txBody>
      </p:sp>
      <p:sp>
        <p:nvSpPr>
          <p:cNvPr id="6" name="내용 개체 틀 5"/>
          <p:cNvSpPr>
            <a:spLocks noGrp="1"/>
          </p:cNvSpPr>
          <p:nvPr>
            <p:ph idx="1"/>
          </p:nvPr>
        </p:nvSpPr>
        <p:spPr/>
        <p:txBody>
          <a:bodyPr/>
          <a:lstStyle/>
          <a:p>
            <a:r>
              <a:rPr lang="en-US" altLang="ko-KR" dirty="0"/>
              <a:t> </a:t>
            </a:r>
            <a:r>
              <a:rPr lang="en-US" altLang="ko-KR" dirty="0" err="1"/>
              <a:t>Sophocles's</a:t>
            </a:r>
            <a:r>
              <a:rPr lang="en-US" altLang="ko-KR" dirty="0"/>
              <a:t> message to Pericles on </a:t>
            </a:r>
            <a:r>
              <a:rPr lang="en-US" altLang="ko-KR" dirty="0">
                <a:solidFill>
                  <a:srgbClr val="FF0000"/>
                </a:solidFill>
              </a:rPr>
              <a:t>the dangers of authoritarian rule</a:t>
            </a:r>
            <a:r>
              <a:rPr lang="en-US" altLang="ko-KR" dirty="0"/>
              <a:t>, and the playwright's assertion of the general's need to remain conscious of his duty to the </a:t>
            </a:r>
            <a:r>
              <a:rPr lang="en-US" altLang="ko-KR" dirty="0">
                <a:solidFill>
                  <a:srgbClr val="FF0000"/>
                </a:solidFill>
              </a:rPr>
              <a:t>citizens of Athens.</a:t>
            </a:r>
          </a:p>
          <a:p>
            <a:r>
              <a:rPr lang="en-US" altLang="ko-KR" dirty="0"/>
              <a:t>It was the duty of playwrights in Athens to address social and political issues, and this play not only addresses authoritarian rule, but </a:t>
            </a:r>
            <a:r>
              <a:rPr lang="en-US" altLang="ko-KR" dirty="0">
                <a:solidFill>
                  <a:srgbClr val="FF0000"/>
                </a:solidFill>
              </a:rPr>
              <a:t>also familial duty and the status of women</a:t>
            </a:r>
            <a:r>
              <a:rPr lang="en-US" altLang="ko-KR" dirty="0"/>
              <a:t> in society. When Antigone stands up to Creon she not only </a:t>
            </a:r>
            <a:r>
              <a:rPr lang="en-US" altLang="ko-KR" dirty="0">
                <a:solidFill>
                  <a:srgbClr val="FF0000"/>
                </a:solidFill>
              </a:rPr>
              <a:t>defies</a:t>
            </a:r>
            <a:r>
              <a:rPr lang="en-US" altLang="ko-KR" dirty="0"/>
              <a:t> the edict, but </a:t>
            </a:r>
            <a:r>
              <a:rPr lang="en-US" altLang="ko-KR" dirty="0">
                <a:solidFill>
                  <a:srgbClr val="FF0000"/>
                </a:solidFill>
              </a:rPr>
              <a:t>also the traditional behavior of Greek women of the time</a:t>
            </a:r>
            <a:r>
              <a:rPr lang="en-US" altLang="ko-KR" dirty="0"/>
              <a:t>. </a:t>
            </a:r>
            <a:endParaRPr lang="ko-KR" altLang="en-US" dirty="0"/>
          </a:p>
        </p:txBody>
      </p:sp>
    </p:spTree>
    <p:extLst>
      <p:ext uri="{BB962C8B-B14F-4D97-AF65-F5344CB8AC3E}">
        <p14:creationId xmlns:p14="http://schemas.microsoft.com/office/powerpoint/2010/main" val="15665013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Summary</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Background.</a:t>
            </a:r>
          </a:p>
          <a:p>
            <a:r>
              <a:rPr lang="en-US" altLang="ko-KR" dirty="0"/>
              <a:t>Antigone vs </a:t>
            </a:r>
            <a:r>
              <a:rPr lang="en-US" altLang="ko-KR" dirty="0" err="1"/>
              <a:t>Ismene</a:t>
            </a:r>
            <a:r>
              <a:rPr lang="en-US" altLang="ko-KR" dirty="0"/>
              <a:t>.</a:t>
            </a:r>
          </a:p>
          <a:p>
            <a:r>
              <a:rPr lang="en-US" altLang="ko-KR" dirty="0"/>
              <a:t>Creon’s decree.</a:t>
            </a:r>
          </a:p>
          <a:p>
            <a:r>
              <a:rPr lang="en-US" altLang="ko-KR" dirty="0"/>
              <a:t>Chorus’s “Ode to Man.”</a:t>
            </a:r>
          </a:p>
          <a:p>
            <a:r>
              <a:rPr lang="en-US" altLang="ko-KR" dirty="0"/>
              <a:t>Antigone’s arrest and death sentence.</a:t>
            </a:r>
          </a:p>
          <a:p>
            <a:r>
              <a:rPr lang="en-US" altLang="ko-KR" dirty="0" err="1"/>
              <a:t>Haeman’s</a:t>
            </a:r>
            <a:r>
              <a:rPr lang="en-US" altLang="ko-KR" dirty="0"/>
              <a:t> criticism on Creon’s decision.</a:t>
            </a:r>
          </a:p>
          <a:p>
            <a:r>
              <a:rPr lang="en-US" altLang="ko-KR" dirty="0"/>
              <a:t>Creon’s decision to bury Antigone alive.</a:t>
            </a:r>
          </a:p>
          <a:p>
            <a:r>
              <a:rPr lang="en-US" altLang="ko-KR" dirty="0" err="1"/>
              <a:t>Teiresias’s</a:t>
            </a:r>
            <a:r>
              <a:rPr lang="en-US" altLang="ko-KR" dirty="0"/>
              <a:t> warning to Creon.</a:t>
            </a:r>
          </a:p>
          <a:p>
            <a:r>
              <a:rPr lang="en-US" altLang="ko-KR" dirty="0"/>
              <a:t>Creon’s change of mind and his downfall(</a:t>
            </a:r>
            <a:r>
              <a:rPr lang="en-US" altLang="ko-KR" i="1" dirty="0" err="1"/>
              <a:t>Peripateia</a:t>
            </a:r>
            <a:r>
              <a:rPr lang="en-US" altLang="ko-KR" dirty="0"/>
              <a:t>)</a:t>
            </a:r>
          </a:p>
          <a:p>
            <a:endParaRPr lang="ko-KR" altLang="en-US" dirty="0"/>
          </a:p>
        </p:txBody>
      </p:sp>
    </p:spTree>
    <p:extLst>
      <p:ext uri="{BB962C8B-B14F-4D97-AF65-F5344CB8AC3E}">
        <p14:creationId xmlns:p14="http://schemas.microsoft.com/office/powerpoint/2010/main" val="2251993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Background</a:t>
            </a:r>
            <a:endParaRPr lang="ko-KR" altLang="en-US" dirty="0"/>
          </a:p>
        </p:txBody>
      </p:sp>
      <p:sp>
        <p:nvSpPr>
          <p:cNvPr id="3" name="내용 개체 틀 2"/>
          <p:cNvSpPr>
            <a:spLocks noGrp="1"/>
          </p:cNvSpPr>
          <p:nvPr>
            <p:ph idx="1"/>
          </p:nvPr>
        </p:nvSpPr>
        <p:spPr/>
        <p:txBody>
          <a:bodyPr/>
          <a:lstStyle/>
          <a:p>
            <a:pPr marL="0" indent="0">
              <a:buNone/>
            </a:pPr>
            <a:r>
              <a:rPr lang="en-US" altLang="ko-KR" dirty="0"/>
              <a:t>The play begins outside the palace of Thebes, not long after invading forces from Argos have successfully been repelled. </a:t>
            </a:r>
            <a:r>
              <a:rPr lang="en-US" altLang="ko-KR" dirty="0" err="1">
                <a:solidFill>
                  <a:srgbClr val="FF0000"/>
                </a:solidFill>
              </a:rPr>
              <a:t>Polyneices</a:t>
            </a:r>
            <a:r>
              <a:rPr lang="en-US" altLang="ko-KR" dirty="0"/>
              <a:t>, who sought to overthrow his brother, </a:t>
            </a:r>
            <a:r>
              <a:rPr lang="en-US" altLang="ko-KR" dirty="0">
                <a:solidFill>
                  <a:srgbClr val="FF0000"/>
                </a:solidFill>
              </a:rPr>
              <a:t>Eteocles</a:t>
            </a:r>
            <a:r>
              <a:rPr lang="en-US" altLang="ko-KR" dirty="0"/>
              <a:t>, led the unsuccessful army. During combat, the two brothers—both </a:t>
            </a:r>
            <a:r>
              <a:rPr lang="en-US" altLang="ko-KR" dirty="0">
                <a:solidFill>
                  <a:srgbClr val="FF0000"/>
                </a:solidFill>
              </a:rPr>
              <a:t>sons of Oedipus</a:t>
            </a:r>
            <a:r>
              <a:rPr lang="en-US" altLang="ko-KR" dirty="0"/>
              <a:t>—killed one another, and their uncle, </a:t>
            </a:r>
            <a:r>
              <a:rPr lang="en-US" altLang="ko-KR" dirty="0">
                <a:solidFill>
                  <a:srgbClr val="FF0000"/>
                </a:solidFill>
              </a:rPr>
              <a:t>Creon</a:t>
            </a:r>
            <a:r>
              <a:rPr lang="en-US" altLang="ko-KR" dirty="0"/>
              <a:t>, is now </a:t>
            </a:r>
            <a:r>
              <a:rPr lang="en-US" altLang="ko-KR" dirty="0">
                <a:solidFill>
                  <a:srgbClr val="FF0000"/>
                </a:solidFill>
              </a:rPr>
              <a:t>king of Thebes</a:t>
            </a:r>
            <a:r>
              <a:rPr lang="en-US" altLang="ko-KR" dirty="0"/>
              <a:t>. </a:t>
            </a:r>
            <a:r>
              <a:rPr lang="en-US" altLang="ko-KR" dirty="0">
                <a:solidFill>
                  <a:srgbClr val="FF0000"/>
                </a:solidFill>
              </a:rPr>
              <a:t>Antigone</a:t>
            </a:r>
            <a:r>
              <a:rPr lang="en-US" altLang="ko-KR" dirty="0"/>
              <a:t> and </a:t>
            </a:r>
            <a:r>
              <a:rPr lang="en-US" altLang="ko-KR" dirty="0" err="1">
                <a:solidFill>
                  <a:srgbClr val="FF0000"/>
                </a:solidFill>
              </a:rPr>
              <a:t>Ismene</a:t>
            </a:r>
            <a:r>
              <a:rPr lang="en-US" altLang="ko-KR" dirty="0"/>
              <a:t>, sisters of </a:t>
            </a:r>
            <a:r>
              <a:rPr lang="en-US" altLang="ko-KR" dirty="0" err="1"/>
              <a:t>Polyneices</a:t>
            </a:r>
            <a:r>
              <a:rPr lang="en-US" altLang="ko-KR" dirty="0"/>
              <a:t> and Eteocles, are meeting in secret.</a:t>
            </a:r>
            <a:endParaRPr lang="ko-KR" altLang="en-US" dirty="0"/>
          </a:p>
        </p:txBody>
      </p:sp>
    </p:spTree>
    <p:extLst>
      <p:ext uri="{BB962C8B-B14F-4D97-AF65-F5344CB8AC3E}">
        <p14:creationId xmlns:p14="http://schemas.microsoft.com/office/powerpoint/2010/main" val="3888383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Antigone vs </a:t>
            </a:r>
            <a:r>
              <a:rPr lang="en-US" altLang="ko-KR" dirty="0" err="1"/>
              <a:t>Ismene</a:t>
            </a:r>
            <a:endParaRPr lang="ko-KR" altLang="en-US" dirty="0"/>
          </a:p>
        </p:txBody>
      </p:sp>
      <p:sp>
        <p:nvSpPr>
          <p:cNvPr id="3" name="내용 개체 틀 2"/>
          <p:cNvSpPr>
            <a:spLocks noGrp="1"/>
          </p:cNvSpPr>
          <p:nvPr>
            <p:ph idx="1"/>
          </p:nvPr>
        </p:nvSpPr>
        <p:spPr/>
        <p:txBody>
          <a:bodyPr/>
          <a:lstStyle/>
          <a:p>
            <a:pPr marL="0" indent="0">
              <a:buNone/>
            </a:pPr>
            <a:r>
              <a:rPr lang="en-US" altLang="ko-KR" dirty="0"/>
              <a:t>Antigone has called her sister to meet outside the palace gates for an urgent purpose. Creon is about to issue a decree that will ensure a hero’s burial for Eteocles but leave </a:t>
            </a:r>
            <a:r>
              <a:rPr lang="en-US" altLang="ko-KR" dirty="0" err="1">
                <a:solidFill>
                  <a:srgbClr val="FF0000"/>
                </a:solidFill>
              </a:rPr>
              <a:t>Polyneices</a:t>
            </a:r>
            <a:r>
              <a:rPr lang="en-US" altLang="ko-KR" dirty="0"/>
              <a:t>, seen as a traitor, </a:t>
            </a:r>
            <a:r>
              <a:rPr lang="en-US" altLang="ko-KR" dirty="0">
                <a:solidFill>
                  <a:srgbClr val="FF0000"/>
                </a:solidFill>
              </a:rPr>
              <a:t>unburied and </a:t>
            </a:r>
            <a:r>
              <a:rPr lang="en-US" altLang="ko-KR" dirty="0" err="1">
                <a:solidFill>
                  <a:srgbClr val="FF0000"/>
                </a:solidFill>
              </a:rPr>
              <a:t>unmourned</a:t>
            </a:r>
            <a:r>
              <a:rPr lang="en-US" altLang="ko-KR" dirty="0"/>
              <a:t>. Worse still, Creon is to </a:t>
            </a:r>
            <a:r>
              <a:rPr lang="en-US" altLang="ko-KR" dirty="0">
                <a:solidFill>
                  <a:srgbClr val="FF0000"/>
                </a:solidFill>
              </a:rPr>
              <a:t>decree that anyone caught giving </a:t>
            </a:r>
            <a:r>
              <a:rPr lang="en-US" altLang="ko-KR" dirty="0" err="1">
                <a:solidFill>
                  <a:srgbClr val="FF0000"/>
                </a:solidFill>
              </a:rPr>
              <a:t>Polyneices</a:t>
            </a:r>
            <a:r>
              <a:rPr lang="en-US" altLang="ko-KR" dirty="0">
                <a:solidFill>
                  <a:srgbClr val="FF0000"/>
                </a:solidFill>
              </a:rPr>
              <a:t> a burial will be sentenced to death</a:t>
            </a:r>
            <a:r>
              <a:rPr lang="en-US" altLang="ko-KR" dirty="0"/>
              <a:t>. However, </a:t>
            </a:r>
            <a:r>
              <a:rPr lang="en-US" altLang="ko-KR" dirty="0" err="1"/>
              <a:t>Polyneices</a:t>
            </a:r>
            <a:r>
              <a:rPr lang="en-US" altLang="ko-KR" dirty="0"/>
              <a:t> is still Antigone’s brother. She believes it is his right to receive a proper burial and intends to give him one herself. She asks </a:t>
            </a:r>
            <a:r>
              <a:rPr lang="en-US" altLang="ko-KR" dirty="0" err="1"/>
              <a:t>Ismene</a:t>
            </a:r>
            <a:r>
              <a:rPr lang="en-US" altLang="ko-KR" dirty="0"/>
              <a:t> to assist her in the work. </a:t>
            </a:r>
            <a:r>
              <a:rPr lang="en-US" altLang="ko-KR" dirty="0" err="1"/>
              <a:t>Ismene</a:t>
            </a:r>
            <a:r>
              <a:rPr lang="en-US" altLang="ko-KR" dirty="0"/>
              <a:t>, fearful of a death sentence, refuses. </a:t>
            </a:r>
            <a:r>
              <a:rPr lang="en-US" altLang="ko-KR" dirty="0">
                <a:solidFill>
                  <a:srgbClr val="FF0000"/>
                </a:solidFill>
              </a:rPr>
              <a:t>Antigone</a:t>
            </a:r>
            <a:r>
              <a:rPr lang="en-US" altLang="ko-KR" dirty="0"/>
              <a:t>, who is </a:t>
            </a:r>
            <a:r>
              <a:rPr lang="en-US" altLang="ko-KR" dirty="0">
                <a:solidFill>
                  <a:srgbClr val="FF0000"/>
                </a:solidFill>
              </a:rPr>
              <a:t>headstrong and severe</a:t>
            </a:r>
            <a:r>
              <a:rPr lang="en-US" altLang="ko-KR" dirty="0"/>
              <a:t>, tells </a:t>
            </a:r>
            <a:r>
              <a:rPr lang="en-US" altLang="ko-KR" dirty="0" err="1"/>
              <a:t>Ismene</a:t>
            </a:r>
            <a:r>
              <a:rPr lang="en-US" altLang="ko-KR" dirty="0"/>
              <a:t> she hates her and leaves to perform the burial on her own.</a:t>
            </a:r>
            <a:endParaRPr lang="ko-KR" altLang="en-US" dirty="0"/>
          </a:p>
        </p:txBody>
      </p:sp>
    </p:spTree>
    <p:extLst>
      <p:ext uri="{BB962C8B-B14F-4D97-AF65-F5344CB8AC3E}">
        <p14:creationId xmlns:p14="http://schemas.microsoft.com/office/powerpoint/2010/main" val="61510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Creon’s decree</a:t>
            </a:r>
            <a:endParaRPr lang="ko-KR" altLang="en-US" dirty="0"/>
          </a:p>
        </p:txBody>
      </p:sp>
      <p:sp>
        <p:nvSpPr>
          <p:cNvPr id="3" name="내용 개체 틀 2"/>
          <p:cNvSpPr>
            <a:spLocks noGrp="1"/>
          </p:cNvSpPr>
          <p:nvPr>
            <p:ph idx="1"/>
          </p:nvPr>
        </p:nvSpPr>
        <p:spPr/>
        <p:txBody>
          <a:bodyPr>
            <a:normAutofit fontScale="92500" lnSpcReduction="10000"/>
          </a:bodyPr>
          <a:lstStyle/>
          <a:p>
            <a:pPr marL="0" indent="0">
              <a:buNone/>
            </a:pPr>
            <a:r>
              <a:rPr lang="en-US" altLang="ko-KR" dirty="0"/>
              <a:t>Creon appears before the chorus—the elders of Thebes—to declare that the city is safe and that, under his leadership, it will stay on the right course. As such, he makes his decree that </a:t>
            </a:r>
            <a:r>
              <a:rPr lang="en-US" altLang="ko-KR" dirty="0" err="1">
                <a:solidFill>
                  <a:srgbClr val="FF0000"/>
                </a:solidFill>
              </a:rPr>
              <a:t>Polynices</a:t>
            </a:r>
            <a:r>
              <a:rPr lang="en-US" altLang="ko-KR" dirty="0">
                <a:solidFill>
                  <a:srgbClr val="FF0000"/>
                </a:solidFill>
              </a:rPr>
              <a:t>, a traitor who took up arms against the city and killed the former king, Eteocles, must be left to rot without burial</a:t>
            </a:r>
            <a:r>
              <a:rPr lang="en-US" altLang="ko-KR" dirty="0"/>
              <a:t>. Creon further insists that </a:t>
            </a:r>
            <a:r>
              <a:rPr lang="en-US" altLang="ko-KR" dirty="0">
                <a:solidFill>
                  <a:srgbClr val="FF0000"/>
                </a:solidFill>
              </a:rPr>
              <a:t>anyone who is caught attempting to bury the traitor will be sentenced to death by public stoning</a:t>
            </a:r>
            <a:r>
              <a:rPr lang="en-US" altLang="ko-KR" dirty="0"/>
              <a:t>. At this moment, a sentry enters, informing the king that someone has already given </a:t>
            </a:r>
            <a:r>
              <a:rPr lang="en-US" altLang="ko-KR" dirty="0" err="1"/>
              <a:t>Polyneices</a:t>
            </a:r>
            <a:r>
              <a:rPr lang="en-US" altLang="ko-KR" dirty="0"/>
              <a:t> his burial rites. As if they were in a rush, they have only performed the minimal requirements, covering the body with dust and pouring out libations. Creon, enraged, orders his guards to find the culprit.</a:t>
            </a:r>
            <a:endParaRPr lang="ko-KR" altLang="en-US" dirty="0"/>
          </a:p>
        </p:txBody>
      </p:sp>
    </p:spTree>
    <p:extLst>
      <p:ext uri="{BB962C8B-B14F-4D97-AF65-F5344CB8AC3E}">
        <p14:creationId xmlns:p14="http://schemas.microsoft.com/office/powerpoint/2010/main" val="736923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gn="ctr"/>
            <a:r>
              <a:rPr lang="en-US" altLang="ko-KR" dirty="0"/>
              <a:t>Chorus’s “Ode to Man.”</a:t>
            </a:r>
          </a:p>
        </p:txBody>
      </p:sp>
      <p:sp>
        <p:nvSpPr>
          <p:cNvPr id="3" name="내용 개체 틀 2"/>
          <p:cNvSpPr>
            <a:spLocks noGrp="1"/>
          </p:cNvSpPr>
          <p:nvPr>
            <p:ph idx="1"/>
          </p:nvPr>
        </p:nvSpPr>
        <p:spPr/>
        <p:txBody>
          <a:bodyPr/>
          <a:lstStyle/>
          <a:p>
            <a:pPr marL="0" indent="0">
              <a:buNone/>
            </a:pPr>
            <a:r>
              <a:rPr lang="en-US" altLang="ko-KR" dirty="0"/>
              <a:t>The chorus then sings a hymn about the wonders that human beings are capable of—while also lacking the ability to avoid death’s inevitable grasp.</a:t>
            </a:r>
            <a:endParaRPr lang="ko-KR" altLang="en-US" dirty="0"/>
          </a:p>
        </p:txBody>
      </p:sp>
    </p:spTree>
    <p:extLst>
      <p:ext uri="{BB962C8B-B14F-4D97-AF65-F5344CB8AC3E}">
        <p14:creationId xmlns:p14="http://schemas.microsoft.com/office/powerpoint/2010/main" val="21330594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워터마크 디자인 서식 파일">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1"/>
        </a:lnRef>
        <a:fillRef idx="2">
          <a:schemeClr val="accent1"/>
        </a:fillRef>
        <a:effectRef idx="1">
          <a:schemeClr val="accent1"/>
        </a:effectRef>
        <a:fontRef idx="minor">
          <a:schemeClr val="dk1"/>
        </a:fontRef>
      </a:style>
    </a:spDef>
    <a:lnDef>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none" rtlCol="0">
        <a:spAutoFit/>
      </a:bodyPr>
      <a:lstStyle>
        <a:defPPr>
          <a:defRPr dirty="0" err="1" smtClean="0"/>
        </a:defPPr>
      </a:lstStyle>
    </a:txDef>
  </a:objectDefaults>
</a:theme>
</file>

<file path=ppt/theme/theme2.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r="http://schemas.openxmlformats.org/officeDocument/2006/relationships" xmlns:c="http://schemas.openxmlformats.org/drawingml/2006/chart" xmlns:dgm="http://schemas.openxmlformats.org/drawingml/2006/diagram" xmlns:dsp="http://schemas.microsoft.com/office/drawing/2008/diagram" xmlns:a="http://schemas.openxmlformats.org/drawingml/2006/main" xmlns:pic="http://schemas.openxmlformats.org/drawingml/2006/picture" xmlns:wp="http://schemas.openxmlformats.org/drawingml/2006/wordprocessingDrawing" xmlns:xdr="http://schemas.openxmlformats.org/drawingml/2006/spreadsheetDrawing" xmlns:lc="http://schemas.openxmlformats.org/drawingml/2006/lockedCanvas" xmlns:p="http://schemas.openxmlformats.org/presentationml/2006/main" name="Office 테마">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Century Gothic">
      <a:maj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MS Gothic"/>
        <a:font script="Hang" typeface="맑은 고딕"/>
        <a:font script="Hans" typeface="SimSun"/>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180000"/>
              </a:schemeClr>
            </a:gs>
          </a:gsLst>
          <a:path path="circle">
            <a:fillToRect l="100000" t="100000" r="100000" b="100000"/>
          </a:path>
        </a:gradFill>
        <a:gradFill rotWithShape="1">
          <a:gsLst>
            <a:gs pos="0">
              <a:schemeClr val="phClr">
                <a:shade val="85000"/>
              </a:schemeClr>
            </a:gs>
            <a:gs pos="100000">
              <a:schemeClr val="phClr">
                <a:tint val="90000"/>
                <a:alpha val="100000"/>
                <a:satMod val="18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effectStyle>
        <a:effectStyle>
          <a:effectLst/>
        </a:effectStyle>
        <a:effectStyle>
          <a:effectLst>
            <a:outerShdw blurRad="44450" dist="21590" dir="5400000" rotWithShape="0">
              <a:srgbClr val="000000">
                <a:alpha val="40000"/>
              </a:srgbClr>
            </a:outerShdw>
          </a:effectLst>
          <a:scene3d>
            <a:camera prst="orthographicFront">
              <a:rot lat="0" lon="0" rev="0"/>
            </a:camera>
            <a:lightRig rig="flat" dir="t">
              <a:rot lat="0" lon="0" rev="3600000"/>
            </a:lightRig>
          </a:scene3d>
          <a:sp3d prstMaterial="flat">
            <a:bevelT w="28575" h="41275"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ep:Properties xmlns:r="http://schemas.openxmlformats.org/officeDocument/2006/relationships" xmlns:ep="http://schemas.openxmlformats.org/officeDocument/2006/extended-properties" xmlns:vt="http://schemas.openxmlformats.org/officeDocument/2006/docPropsVTypes">
  <ep:Manager/>
  <ep:Company/>
  <ep:Words>2739</ep:Words>
  <ep:PresentationFormat>와이드스크린</ep:PresentationFormat>
  <ep:Paragraphs>110</ep:Paragraphs>
  <ep:Slides>29</ep:Slides>
  <ep:Notes>0</ep:Notes>
  <ep:TotalTime>0</ep:TotalTime>
  <ep:HiddenSlides>0</ep:HiddenSlides>
  <ep:MMClips>0</ep:MMClips>
  <ep:HeadingPairs>
    <vt:vector size="4" baseType="variant">
      <vt:variant>
        <vt:lpstr>테마</vt:lpstr>
      </vt:variant>
      <vt:variant>
        <vt:i4>1</vt:i4>
      </vt:variant>
      <vt:variant>
        <vt:lpstr>슬라이드 제목</vt:lpstr>
      </vt:variant>
      <vt:variant>
        <vt:i4>29</vt:i4>
      </vt:variant>
    </vt:vector>
  </ep:HeadingPairs>
  <ep:TitlesOfParts>
    <vt:vector size="30" baseType="lpstr">
      <vt:lpstr>워터마크 디자인 서식 파일</vt:lpstr>
      <vt:lpstr>Sophocles, Antigone</vt:lpstr>
      <vt:lpstr>Sophocles Biography</vt:lpstr>
      <vt:lpstr>Theban Trilogy</vt:lpstr>
      <vt:lpstr>Antigone</vt:lpstr>
      <vt:lpstr>Summary</vt:lpstr>
      <vt:lpstr>Background</vt:lpstr>
      <vt:lpstr>Antigone vs Ismene</vt:lpstr>
      <vt:lpstr>Creon’s decree</vt:lpstr>
      <vt:lpstr>Chorus’s “Ode to Man.”</vt:lpstr>
      <vt:lpstr>Antigone’s arrest and Creon’s death sentence</vt:lpstr>
      <vt:lpstr>Haeman’s criticism on Creon’s decision</vt:lpstr>
      <vt:lpstr>Creon’s decision to bury Antigone alive.</vt:lpstr>
      <vt:lpstr>Teiresias’s warning to Creon</vt:lpstr>
      <vt:lpstr>Creon’s change of mind and his downfall(Peripateia)</vt:lpstr>
      <vt:lpstr>Themes in Antigone</vt:lpstr>
      <vt:lpstr>The Will of Gods(Antigone) vs the Law of the State(Creon)</vt:lpstr>
      <vt:lpstr>Respect for Death</vt:lpstr>
      <vt:lpstr>Gender Roles</vt:lpstr>
      <vt:lpstr>Key Passages from Antigone</vt:lpstr>
      <vt:lpstr>1. Antigone vs Ismene</vt:lpstr>
      <vt:lpstr>2. Creon’s idea on the conflict of national interests and personal relationships</vt:lpstr>
      <vt:lpstr>3. Chorus’s “Ode to Man”</vt:lpstr>
      <vt:lpstr>4. Antigone’s Defiance</vt:lpstr>
      <vt:lpstr>5. Creon’s stubborn argument of the inevitability of his punishment</vt:lpstr>
      <vt:lpstr>5-1. Haeman’s Defiance</vt:lpstr>
      <vt:lpstr>6. Heated Bantering between Creon and Haemon</vt:lpstr>
      <vt:lpstr>6-1. Heated Bantering between Creon and Haemon</vt:lpstr>
      <vt:lpstr>7. Teiresias’s Warning</vt:lpstr>
      <vt:lpstr>8. Creon’s Regret</vt:lpstr>
    </vt:vector>
  </ep:TitlesOfParts>
  <ep:HyperlinkBase/>
  <ep:Application>Show</ep:Application>
  <ep:AppVersion>12.0000</ep:AppVersion>
</ep:Properties>
</file>

<file path=docProps/core.xml><?xml version="1.0" encoding="utf-8"?>
<cp:coreProperties xmlns:r="http://schemas.openxmlformats.org/officeDocument/2006/relationships" xmlns:cp="http://schemas.openxmlformats.org/package/2006/metadata/core-properties" xmlns:dc="http://purl.org/dc/elements/1.1/" xmlns:dcterms="http://purl.org/dc/terms/" xmlns:dcmitype="http://purl.org/dc/dcmitype/" xmlns:xsi="http://www.w3.org/2001/XMLSchema-instance">
  <dcterms:created xsi:type="dcterms:W3CDTF">2020-06-15T09:54:09.000</dcterms:created>
  <dc:creator>u</dc:creator>
  <cp:lastModifiedBy>u</cp:lastModifiedBy>
  <dcterms:modified xsi:type="dcterms:W3CDTF">2025-05-27T03:23:08.151</dcterms:modified>
  <cp:revision>21</cp:revision>
  <dc:title>Sophocles, Antigone</dc:title>
  <cp:version/>
</cp:coreProperties>
</file>

<file path=docProps/custom.xml><?xml version="1.0" encoding="utf-8"?>
<cfp:Properties xmlns:r="http://schemas.openxmlformats.org/officeDocument/2006/relationships" xmlns:cfp="http://schemas.openxmlformats.org/officeDocument/2006/custom-properties" xmlns:vt="http://schemas.openxmlformats.org/officeDocument/2006/docPropsVTypes"/>
</file>